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2" r:id="rId3"/>
    <p:sldId id="275" r:id="rId4"/>
    <p:sldId id="290" r:id="rId5"/>
    <p:sldId id="276" r:id="rId6"/>
    <p:sldId id="278" r:id="rId7"/>
    <p:sldId id="279" r:id="rId8"/>
    <p:sldId id="280" r:id="rId9"/>
    <p:sldId id="293" r:id="rId10"/>
    <p:sldId id="282" r:id="rId11"/>
    <p:sldId id="283" r:id="rId12"/>
    <p:sldId id="284" r:id="rId13"/>
    <p:sldId id="285" r:id="rId14"/>
    <p:sldId id="288" r:id="rId15"/>
    <p:sldId id="289" r:id="rId16"/>
    <p:sldId id="281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975" autoAdjust="0"/>
  </p:normalViewPr>
  <p:slideViewPr>
    <p:cSldViewPr>
      <p:cViewPr>
        <p:scale>
          <a:sx n="60" d="100"/>
          <a:sy n="60" d="100"/>
        </p:scale>
        <p:origin x="-786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8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Dimensione A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Foglio1!$A$2:$A$5</c:f>
              <c:strCache>
                <c:ptCount val="4"/>
                <c:pt idx="0">
                  <c:v>Infanzia</c:v>
                </c:pt>
                <c:pt idx="1">
                  <c:v>Primaria</c:v>
                </c:pt>
                <c:pt idx="2">
                  <c:v>Secondaria di I grado</c:v>
                </c:pt>
                <c:pt idx="3">
                  <c:v>Secondaria di II grado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48.9</c:v>
                </c:pt>
                <c:pt idx="1">
                  <c:v>51.9</c:v>
                </c:pt>
                <c:pt idx="2">
                  <c:v>47.8</c:v>
                </c:pt>
                <c:pt idx="3">
                  <c:v>52.3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Dimensione B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Foglio1!$A$2:$A$5</c:f>
              <c:strCache>
                <c:ptCount val="4"/>
                <c:pt idx="0">
                  <c:v>Infanzia</c:v>
                </c:pt>
                <c:pt idx="1">
                  <c:v>Primaria</c:v>
                </c:pt>
                <c:pt idx="2">
                  <c:v>Secondaria di I grado</c:v>
                </c:pt>
                <c:pt idx="3">
                  <c:v>Secondaria di II grado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  <c:pt idx="0">
                  <c:v>77.8</c:v>
                </c:pt>
                <c:pt idx="1">
                  <c:v>82.2</c:v>
                </c:pt>
                <c:pt idx="2">
                  <c:v>75.8</c:v>
                </c:pt>
                <c:pt idx="3">
                  <c:v>72.8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043072"/>
        <c:axId val="83044608"/>
      </c:barChart>
      <c:catAx>
        <c:axId val="83043072"/>
        <c:scaling>
          <c:orientation val="minMax"/>
        </c:scaling>
        <c:delete val="0"/>
        <c:axPos val="b"/>
        <c:majorTickMark val="out"/>
        <c:minorTickMark val="none"/>
        <c:tickLblPos val="nextTo"/>
        <c:crossAx val="83044608"/>
        <c:crosses val="autoZero"/>
        <c:auto val="1"/>
        <c:lblAlgn val="ctr"/>
        <c:lblOffset val="100"/>
        <c:noMultiLvlLbl val="0"/>
      </c:catAx>
      <c:valAx>
        <c:axId val="830446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30430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E87C9A-F047-4585-8D5E-6B7825CEE6C1}" type="doc">
      <dgm:prSet loTypeId="urn:microsoft.com/office/officeart/2005/8/layout/radial6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DA06A53A-2CF5-45F7-A2A0-57BA6082A36D}">
      <dgm:prSet phldrT="[Testo]"/>
      <dgm:spPr/>
      <dgm:t>
        <a:bodyPr/>
        <a:lstStyle/>
        <a:p>
          <a:r>
            <a:rPr lang="it-IT" smtClean="0"/>
            <a:t>Associazione e presa in carico della persona</a:t>
          </a:r>
          <a:endParaRPr lang="it-IT" dirty="0"/>
        </a:p>
      </dgm:t>
    </dgm:pt>
    <dgm:pt modelId="{64341491-A996-4EC2-B16A-647FEE1C9503}" type="parTrans" cxnId="{D56076FE-D03E-4A49-99A5-45CA519C7178}">
      <dgm:prSet/>
      <dgm:spPr/>
      <dgm:t>
        <a:bodyPr/>
        <a:lstStyle/>
        <a:p>
          <a:endParaRPr lang="it-IT"/>
        </a:p>
      </dgm:t>
    </dgm:pt>
    <dgm:pt modelId="{B6AF0C90-07AA-4056-8A4A-215A6BB922D7}" type="sibTrans" cxnId="{D56076FE-D03E-4A49-99A5-45CA519C7178}">
      <dgm:prSet/>
      <dgm:spPr/>
      <dgm:t>
        <a:bodyPr/>
        <a:lstStyle/>
        <a:p>
          <a:endParaRPr lang="it-IT"/>
        </a:p>
      </dgm:t>
    </dgm:pt>
    <dgm:pt modelId="{8CDAAB28-2DD6-4DA3-ACF1-B21BB0DBB59A}">
      <dgm:prSet phldrT="[Testo]" custT="1"/>
      <dgm:spPr/>
      <dgm:t>
        <a:bodyPr/>
        <a:lstStyle/>
        <a:p>
          <a:r>
            <a:rPr lang="it-IT" sz="1200" dirty="0" smtClean="0"/>
            <a:t>SCUOLA</a:t>
          </a:r>
          <a:endParaRPr lang="it-IT" sz="1200" dirty="0"/>
        </a:p>
      </dgm:t>
    </dgm:pt>
    <dgm:pt modelId="{DB5B195C-C22A-43FD-AD1B-FC00B302C148}" type="parTrans" cxnId="{C385645C-6472-4D3D-A276-65D0C5C595A7}">
      <dgm:prSet/>
      <dgm:spPr/>
      <dgm:t>
        <a:bodyPr/>
        <a:lstStyle/>
        <a:p>
          <a:endParaRPr lang="it-IT"/>
        </a:p>
      </dgm:t>
    </dgm:pt>
    <dgm:pt modelId="{2EF87335-EF35-44CA-AE20-7CAB74ED3824}" type="sibTrans" cxnId="{C385645C-6472-4D3D-A276-65D0C5C595A7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it-IT"/>
        </a:p>
      </dgm:t>
    </dgm:pt>
    <dgm:pt modelId="{7C13A669-1A3E-4698-BFCD-E7965962E7E4}">
      <dgm:prSet phldrT="[Testo]" custT="1"/>
      <dgm:spPr/>
      <dgm:t>
        <a:bodyPr/>
        <a:lstStyle/>
        <a:p>
          <a:r>
            <a:rPr lang="it-IT" sz="1200" dirty="0" smtClean="0"/>
            <a:t>FAMIGLIA</a:t>
          </a:r>
          <a:endParaRPr lang="it-IT" sz="1200" dirty="0"/>
        </a:p>
      </dgm:t>
    </dgm:pt>
    <dgm:pt modelId="{E28DB5E5-6E41-44E2-8933-BCDB37D4DD02}" type="parTrans" cxnId="{300B0695-0A2C-48E8-A658-B0BCA526A642}">
      <dgm:prSet/>
      <dgm:spPr/>
      <dgm:t>
        <a:bodyPr/>
        <a:lstStyle/>
        <a:p>
          <a:endParaRPr lang="it-IT"/>
        </a:p>
      </dgm:t>
    </dgm:pt>
    <dgm:pt modelId="{5BC6AA72-8789-472D-AC41-3E7C9D657DA6}" type="sibTrans" cxnId="{300B0695-0A2C-48E8-A658-B0BCA526A642}">
      <dgm:prSet/>
      <dgm:spPr/>
      <dgm:t>
        <a:bodyPr/>
        <a:lstStyle/>
        <a:p>
          <a:endParaRPr lang="it-IT"/>
        </a:p>
      </dgm:t>
    </dgm:pt>
    <dgm:pt modelId="{96A45520-9908-45D5-B9AB-CE0FCE3FAB88}">
      <dgm:prSet phldrT="[Testo]"/>
      <dgm:spPr/>
      <dgm:t>
        <a:bodyPr/>
        <a:lstStyle/>
        <a:p>
          <a:r>
            <a:rPr lang="it-IT" dirty="0" smtClean="0"/>
            <a:t>CENTRO educativo</a:t>
          </a:r>
          <a:endParaRPr lang="it-IT" dirty="0"/>
        </a:p>
      </dgm:t>
    </dgm:pt>
    <dgm:pt modelId="{61F7895E-05C2-476F-89B3-C7242D080667}" type="parTrans" cxnId="{8B89BBA4-7A93-42BA-8BB1-28430EB09ACC}">
      <dgm:prSet/>
      <dgm:spPr/>
      <dgm:t>
        <a:bodyPr/>
        <a:lstStyle/>
        <a:p>
          <a:endParaRPr lang="it-IT"/>
        </a:p>
      </dgm:t>
    </dgm:pt>
    <dgm:pt modelId="{F79D3D7E-BE7C-4B1C-8B38-95A25DC7CD58}" type="sibTrans" cxnId="{8B89BBA4-7A93-42BA-8BB1-28430EB09ACC}">
      <dgm:prSet/>
      <dgm:spPr/>
      <dgm:t>
        <a:bodyPr/>
        <a:lstStyle/>
        <a:p>
          <a:endParaRPr lang="it-IT"/>
        </a:p>
      </dgm:t>
    </dgm:pt>
    <dgm:pt modelId="{A5ECF478-D8ED-4BEE-A244-91FCA7765300}">
      <dgm:prSet phldrT="[Testo]"/>
      <dgm:spPr/>
      <dgm:t>
        <a:bodyPr/>
        <a:lstStyle/>
        <a:p>
          <a:r>
            <a:rPr lang="it-IT" dirty="0" smtClean="0"/>
            <a:t>CENTRI SANITARI</a:t>
          </a:r>
          <a:endParaRPr lang="it-IT" dirty="0"/>
        </a:p>
      </dgm:t>
    </dgm:pt>
    <dgm:pt modelId="{8B5AD5A3-85C8-486E-B32D-EB0FBED2140D}" type="parTrans" cxnId="{FB76EC7A-1C77-4179-88ED-D17A1030BC0E}">
      <dgm:prSet/>
      <dgm:spPr/>
      <dgm:t>
        <a:bodyPr/>
        <a:lstStyle/>
        <a:p>
          <a:endParaRPr lang="it-IT"/>
        </a:p>
      </dgm:t>
    </dgm:pt>
    <dgm:pt modelId="{BBD77701-AABC-4DA5-99DB-6064C33DBD83}" type="sibTrans" cxnId="{FB76EC7A-1C77-4179-88ED-D17A1030BC0E}">
      <dgm:prSet/>
      <dgm:spPr/>
      <dgm:t>
        <a:bodyPr/>
        <a:lstStyle/>
        <a:p>
          <a:endParaRPr lang="it-IT"/>
        </a:p>
      </dgm:t>
    </dgm:pt>
    <dgm:pt modelId="{189C52B9-69AD-4E7A-BE3C-38FDEA9334D0}">
      <dgm:prSet phldrT="[Testo]" custT="1"/>
      <dgm:spPr/>
      <dgm:t>
        <a:bodyPr/>
        <a:lstStyle/>
        <a:p>
          <a:r>
            <a:rPr lang="it-IT" sz="1200" dirty="0" smtClean="0"/>
            <a:t>COMUNITA’</a:t>
          </a:r>
          <a:endParaRPr lang="it-IT" sz="1200" dirty="0"/>
        </a:p>
      </dgm:t>
    </dgm:pt>
    <dgm:pt modelId="{33E62B90-791E-43D7-AED6-5F4695C3B625}" type="parTrans" cxnId="{E7837BDA-983D-4687-906E-9F4D56754B8C}">
      <dgm:prSet/>
      <dgm:spPr/>
      <dgm:t>
        <a:bodyPr/>
        <a:lstStyle/>
        <a:p>
          <a:endParaRPr lang="it-IT"/>
        </a:p>
      </dgm:t>
    </dgm:pt>
    <dgm:pt modelId="{46C8E11E-6327-4156-BCAD-991E7500B2E6}" type="sibTrans" cxnId="{E7837BDA-983D-4687-906E-9F4D56754B8C}">
      <dgm:prSet/>
      <dgm:spPr/>
      <dgm:t>
        <a:bodyPr/>
        <a:lstStyle/>
        <a:p>
          <a:endParaRPr lang="it-IT"/>
        </a:p>
      </dgm:t>
    </dgm:pt>
    <dgm:pt modelId="{45728103-6EE2-41ED-9BC0-9192BF666D40}">
      <dgm:prSet phldrT="[Testo]" custT="1"/>
      <dgm:spPr/>
      <dgm:t>
        <a:bodyPr/>
        <a:lstStyle/>
        <a:p>
          <a:r>
            <a:rPr lang="it-IT" sz="1200" dirty="0" smtClean="0"/>
            <a:t>CENTRI SPORTIVI E RICREATIVI</a:t>
          </a:r>
          <a:endParaRPr lang="it-IT" sz="1200" dirty="0"/>
        </a:p>
      </dgm:t>
    </dgm:pt>
    <dgm:pt modelId="{5EB75BF5-4C1E-4816-BC0D-28F1F3222C1E}" type="parTrans" cxnId="{67B5599B-9EB3-488B-96CE-DE638E82944D}">
      <dgm:prSet/>
      <dgm:spPr/>
      <dgm:t>
        <a:bodyPr/>
        <a:lstStyle/>
        <a:p>
          <a:endParaRPr lang="it-IT"/>
        </a:p>
      </dgm:t>
    </dgm:pt>
    <dgm:pt modelId="{F8AB662B-B82C-4285-9E47-C72D84DC1602}" type="sibTrans" cxnId="{67B5599B-9EB3-488B-96CE-DE638E82944D}">
      <dgm:prSet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it-IT"/>
        </a:p>
      </dgm:t>
    </dgm:pt>
    <dgm:pt modelId="{0C6C677F-204F-4AD3-92C5-E71704AD4496}">
      <dgm:prSet phldrT="[Testo]" custT="1"/>
      <dgm:spPr/>
      <dgm:t>
        <a:bodyPr/>
        <a:lstStyle/>
        <a:p>
          <a:r>
            <a:rPr lang="it-IT" sz="1200" dirty="0" smtClean="0"/>
            <a:t>SERVIZI </a:t>
          </a:r>
        </a:p>
      </dgm:t>
    </dgm:pt>
    <dgm:pt modelId="{B998272D-551A-4D0A-9C04-59B581FAA9BD}" type="parTrans" cxnId="{F21F290A-7FD1-4943-A66A-6A3C016EA3AD}">
      <dgm:prSet/>
      <dgm:spPr/>
      <dgm:t>
        <a:bodyPr/>
        <a:lstStyle/>
        <a:p>
          <a:endParaRPr lang="it-IT"/>
        </a:p>
      </dgm:t>
    </dgm:pt>
    <dgm:pt modelId="{E2A76E80-EDFD-416D-A644-F5C663327D42}" type="sibTrans" cxnId="{F21F290A-7FD1-4943-A66A-6A3C016EA3AD}">
      <dgm:prSet/>
      <dgm:spPr/>
      <dgm:t>
        <a:bodyPr/>
        <a:lstStyle/>
        <a:p>
          <a:endParaRPr lang="it-IT"/>
        </a:p>
      </dgm:t>
    </dgm:pt>
    <dgm:pt modelId="{9ECFE852-92EF-4E13-BE73-8E11A95A540F}">
      <dgm:prSet/>
      <dgm:spPr/>
      <dgm:t>
        <a:bodyPr/>
        <a:lstStyle/>
        <a:p>
          <a:r>
            <a:rPr lang="it-IT" dirty="0" smtClean="0"/>
            <a:t>LAVORO</a:t>
          </a:r>
        </a:p>
        <a:p>
          <a:r>
            <a:rPr lang="it-IT" dirty="0" smtClean="0"/>
            <a:t>OCCUPAZIONE</a:t>
          </a:r>
          <a:endParaRPr lang="it-IT" dirty="0"/>
        </a:p>
      </dgm:t>
    </dgm:pt>
    <dgm:pt modelId="{BC4C1884-E45D-4386-9657-735BAF1DE103}" type="parTrans" cxnId="{4E13F4B3-B4CB-4AAA-BAF0-0D82CDC7F15F}">
      <dgm:prSet/>
      <dgm:spPr/>
      <dgm:t>
        <a:bodyPr/>
        <a:lstStyle/>
        <a:p>
          <a:endParaRPr lang="it-IT"/>
        </a:p>
      </dgm:t>
    </dgm:pt>
    <dgm:pt modelId="{58B8542C-40D7-4C70-A2D8-71942FBB496B}" type="sibTrans" cxnId="{4E13F4B3-B4CB-4AAA-BAF0-0D82CDC7F15F}">
      <dgm:prSet/>
      <dgm:spPr/>
      <dgm:t>
        <a:bodyPr/>
        <a:lstStyle/>
        <a:p>
          <a:endParaRPr lang="it-IT"/>
        </a:p>
      </dgm:t>
    </dgm:pt>
    <dgm:pt modelId="{6B33028F-20D7-4796-9254-6405EAAB4B42}" type="pres">
      <dgm:prSet presAssocID="{C9E87C9A-F047-4585-8D5E-6B7825CEE6C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CF5FA35-645E-4D46-8CE1-9842228D2E44}" type="pres">
      <dgm:prSet presAssocID="{DA06A53A-2CF5-45F7-A2A0-57BA6082A36D}" presName="centerShape" presStyleLbl="node0" presStyleIdx="0" presStyleCnt="1" custLinFactNeighborX="201" custLinFactNeighborY="1490"/>
      <dgm:spPr/>
      <dgm:t>
        <a:bodyPr/>
        <a:lstStyle/>
        <a:p>
          <a:endParaRPr lang="it-IT"/>
        </a:p>
      </dgm:t>
    </dgm:pt>
    <dgm:pt modelId="{6BB456D6-2436-4AB3-AC76-D89295509050}" type="pres">
      <dgm:prSet presAssocID="{8CDAAB28-2DD6-4DA3-ACF1-B21BB0DBB59A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26097D4-D71D-47D4-9B41-04FD2D74CB8B}" type="pres">
      <dgm:prSet presAssocID="{8CDAAB28-2DD6-4DA3-ACF1-B21BB0DBB59A}" presName="dummy" presStyleCnt="0"/>
      <dgm:spPr/>
      <dgm:t>
        <a:bodyPr/>
        <a:lstStyle/>
        <a:p>
          <a:endParaRPr lang="it-IT"/>
        </a:p>
      </dgm:t>
    </dgm:pt>
    <dgm:pt modelId="{DA263800-0832-470B-A239-32810994044E}" type="pres">
      <dgm:prSet presAssocID="{2EF87335-EF35-44CA-AE20-7CAB74ED3824}" presName="sibTrans" presStyleLbl="sibTrans2D1" presStyleIdx="0" presStyleCnt="8"/>
      <dgm:spPr/>
      <dgm:t>
        <a:bodyPr/>
        <a:lstStyle/>
        <a:p>
          <a:endParaRPr lang="it-IT"/>
        </a:p>
      </dgm:t>
    </dgm:pt>
    <dgm:pt modelId="{A5F259A1-C4D4-472C-B843-2C36EC37FE4F}" type="pres">
      <dgm:prSet presAssocID="{7C13A669-1A3E-4698-BFCD-E7965962E7E4}" presName="node" presStyleLbl="node1" presStyleIdx="1" presStyleCnt="8" custScaleX="12878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CAB9EA6-04FF-45FA-BBA7-E3290E72AA28}" type="pres">
      <dgm:prSet presAssocID="{7C13A669-1A3E-4698-BFCD-E7965962E7E4}" presName="dummy" presStyleCnt="0"/>
      <dgm:spPr/>
      <dgm:t>
        <a:bodyPr/>
        <a:lstStyle/>
        <a:p>
          <a:endParaRPr lang="it-IT"/>
        </a:p>
      </dgm:t>
    </dgm:pt>
    <dgm:pt modelId="{C1A73698-AA55-421A-A04D-A1F4634DE8E7}" type="pres">
      <dgm:prSet presAssocID="{5BC6AA72-8789-472D-AC41-3E7C9D657DA6}" presName="sibTrans" presStyleLbl="sibTrans2D1" presStyleIdx="1" presStyleCnt="8"/>
      <dgm:spPr/>
      <dgm:t>
        <a:bodyPr/>
        <a:lstStyle/>
        <a:p>
          <a:endParaRPr lang="it-IT"/>
        </a:p>
      </dgm:t>
    </dgm:pt>
    <dgm:pt modelId="{9DFABD3D-8D0C-43A1-8906-F6A10603E327}" type="pres">
      <dgm:prSet presAssocID="{96A45520-9908-45D5-B9AB-CE0FCE3FAB88}" presName="node" presStyleLbl="node1" presStyleIdx="2" presStyleCnt="8" custRadScaleRad="97306" custRadScaleInc="-712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3DA019F-410D-4C48-8C76-A14A174AA4F1}" type="pres">
      <dgm:prSet presAssocID="{96A45520-9908-45D5-B9AB-CE0FCE3FAB88}" presName="dummy" presStyleCnt="0"/>
      <dgm:spPr/>
      <dgm:t>
        <a:bodyPr/>
        <a:lstStyle/>
        <a:p>
          <a:endParaRPr lang="it-IT"/>
        </a:p>
      </dgm:t>
    </dgm:pt>
    <dgm:pt modelId="{A76AA0E8-6C00-4A42-9C1F-68FDB36EC253}" type="pres">
      <dgm:prSet presAssocID="{F79D3D7E-BE7C-4B1C-8B38-95A25DC7CD58}" presName="sibTrans" presStyleLbl="sibTrans2D1" presStyleIdx="2" presStyleCnt="8"/>
      <dgm:spPr/>
      <dgm:t>
        <a:bodyPr/>
        <a:lstStyle/>
        <a:p>
          <a:endParaRPr lang="it-IT"/>
        </a:p>
      </dgm:t>
    </dgm:pt>
    <dgm:pt modelId="{D73CAA39-AD19-49F8-A048-E22D462BBB50}" type="pres">
      <dgm:prSet presAssocID="{A5ECF478-D8ED-4BEE-A244-91FCA7765300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899A322-D6E0-4A0F-A1CA-3AE2373D1B8C}" type="pres">
      <dgm:prSet presAssocID="{A5ECF478-D8ED-4BEE-A244-91FCA7765300}" presName="dummy" presStyleCnt="0"/>
      <dgm:spPr/>
      <dgm:t>
        <a:bodyPr/>
        <a:lstStyle/>
        <a:p>
          <a:endParaRPr lang="it-IT"/>
        </a:p>
      </dgm:t>
    </dgm:pt>
    <dgm:pt modelId="{8C65E023-A93D-4FA7-A59D-6516CA423364}" type="pres">
      <dgm:prSet presAssocID="{BBD77701-AABC-4DA5-99DB-6064C33DBD83}" presName="sibTrans" presStyleLbl="sibTrans2D1" presStyleIdx="3" presStyleCnt="8"/>
      <dgm:spPr/>
      <dgm:t>
        <a:bodyPr/>
        <a:lstStyle/>
        <a:p>
          <a:endParaRPr lang="it-IT"/>
        </a:p>
      </dgm:t>
    </dgm:pt>
    <dgm:pt modelId="{1FD927E7-91AC-4010-ADD1-D0C9FA62AD0E}" type="pres">
      <dgm:prSet presAssocID="{189C52B9-69AD-4E7A-BE3C-38FDEA9334D0}" presName="node" presStyleLbl="node1" presStyleIdx="4" presStyleCnt="8" custScaleX="135503" custScaleY="97248" custRadScaleRad="99314" custRadScaleInc="-30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E908A3D-6E60-439D-BF9B-1151FEA33DBE}" type="pres">
      <dgm:prSet presAssocID="{189C52B9-69AD-4E7A-BE3C-38FDEA9334D0}" presName="dummy" presStyleCnt="0"/>
      <dgm:spPr/>
      <dgm:t>
        <a:bodyPr/>
        <a:lstStyle/>
        <a:p>
          <a:endParaRPr lang="it-IT"/>
        </a:p>
      </dgm:t>
    </dgm:pt>
    <dgm:pt modelId="{9E09FD5F-ADE5-4693-858A-D627DE155F7B}" type="pres">
      <dgm:prSet presAssocID="{46C8E11E-6327-4156-BCAD-991E7500B2E6}" presName="sibTrans" presStyleLbl="sibTrans2D1" presStyleIdx="4" presStyleCnt="8"/>
      <dgm:spPr/>
      <dgm:t>
        <a:bodyPr/>
        <a:lstStyle/>
        <a:p>
          <a:endParaRPr lang="it-IT"/>
        </a:p>
      </dgm:t>
    </dgm:pt>
    <dgm:pt modelId="{AD6ABB27-230C-4CB8-B660-B29A13980512}" type="pres">
      <dgm:prSet presAssocID="{45728103-6EE2-41ED-9BC0-9192BF666D40}" presName="node" presStyleLbl="node1" presStyleIdx="5" presStyleCnt="8" custScaleX="123385" custScaleY="10087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F11511B-D2E8-4334-A12E-E1E485484541}" type="pres">
      <dgm:prSet presAssocID="{45728103-6EE2-41ED-9BC0-9192BF666D40}" presName="dummy" presStyleCnt="0"/>
      <dgm:spPr/>
      <dgm:t>
        <a:bodyPr/>
        <a:lstStyle/>
        <a:p>
          <a:endParaRPr lang="it-IT"/>
        </a:p>
      </dgm:t>
    </dgm:pt>
    <dgm:pt modelId="{3F59B441-053A-4B6A-82A5-4A160343F202}" type="pres">
      <dgm:prSet presAssocID="{F8AB662B-B82C-4285-9E47-C72D84DC1602}" presName="sibTrans" presStyleLbl="sibTrans2D1" presStyleIdx="5" presStyleCnt="8"/>
      <dgm:spPr/>
      <dgm:t>
        <a:bodyPr/>
        <a:lstStyle/>
        <a:p>
          <a:endParaRPr lang="it-IT"/>
        </a:p>
      </dgm:t>
    </dgm:pt>
    <dgm:pt modelId="{264DEBAA-2794-4DCD-A5FB-A90C1CE18EA1}" type="pres">
      <dgm:prSet presAssocID="{0C6C677F-204F-4AD3-92C5-E71704AD4496}" presName="node" presStyleLbl="node1" presStyleIdx="6" presStyleCnt="8" custScaleX="11793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084765F-75DB-4112-8F10-2D0CECF5B44C}" type="pres">
      <dgm:prSet presAssocID="{0C6C677F-204F-4AD3-92C5-E71704AD4496}" presName="dummy" presStyleCnt="0"/>
      <dgm:spPr/>
      <dgm:t>
        <a:bodyPr/>
        <a:lstStyle/>
        <a:p>
          <a:endParaRPr lang="it-IT"/>
        </a:p>
      </dgm:t>
    </dgm:pt>
    <dgm:pt modelId="{3A823BDA-74C5-4984-92A8-48A62BED19AE}" type="pres">
      <dgm:prSet presAssocID="{E2A76E80-EDFD-416D-A644-F5C663327D42}" presName="sibTrans" presStyleLbl="sibTrans2D1" presStyleIdx="6" presStyleCnt="8"/>
      <dgm:spPr/>
      <dgm:t>
        <a:bodyPr/>
        <a:lstStyle/>
        <a:p>
          <a:endParaRPr lang="it-IT"/>
        </a:p>
      </dgm:t>
    </dgm:pt>
    <dgm:pt modelId="{10E855DB-16BD-4B53-AA90-98089DB816A9}" type="pres">
      <dgm:prSet presAssocID="{9ECFE852-92EF-4E13-BE73-8E11A95A540F}" presName="node" presStyleLbl="node1" presStyleIdx="7" presStyleCnt="8" custScaleX="13796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A89BB39-75F2-4D3A-9C21-0383E524A9B6}" type="pres">
      <dgm:prSet presAssocID="{9ECFE852-92EF-4E13-BE73-8E11A95A540F}" presName="dummy" presStyleCnt="0"/>
      <dgm:spPr/>
      <dgm:t>
        <a:bodyPr/>
        <a:lstStyle/>
        <a:p>
          <a:endParaRPr lang="it-IT"/>
        </a:p>
      </dgm:t>
    </dgm:pt>
    <dgm:pt modelId="{CF5F3F0E-25E5-4386-BD9C-581812FA09BA}" type="pres">
      <dgm:prSet presAssocID="{58B8542C-40D7-4C70-A2D8-71942FBB496B}" presName="sibTrans" presStyleLbl="sibTrans2D1" presStyleIdx="7" presStyleCnt="8"/>
      <dgm:spPr/>
      <dgm:t>
        <a:bodyPr/>
        <a:lstStyle/>
        <a:p>
          <a:endParaRPr lang="it-IT"/>
        </a:p>
      </dgm:t>
    </dgm:pt>
  </dgm:ptLst>
  <dgm:cxnLst>
    <dgm:cxn modelId="{5AFE41F3-8C20-43DD-9680-D4D63867B0B3}" type="presOf" srcId="{C9E87C9A-F047-4585-8D5E-6B7825CEE6C1}" destId="{6B33028F-20D7-4796-9254-6405EAAB4B42}" srcOrd="0" destOrd="0" presId="urn:microsoft.com/office/officeart/2005/8/layout/radial6"/>
    <dgm:cxn modelId="{D56076FE-D03E-4A49-99A5-45CA519C7178}" srcId="{C9E87C9A-F047-4585-8D5E-6B7825CEE6C1}" destId="{DA06A53A-2CF5-45F7-A2A0-57BA6082A36D}" srcOrd="0" destOrd="0" parTransId="{64341491-A996-4EC2-B16A-647FEE1C9503}" sibTransId="{B6AF0C90-07AA-4056-8A4A-215A6BB922D7}"/>
    <dgm:cxn modelId="{AB723337-DCBE-461A-81EA-D31A351FE1E6}" type="presOf" srcId="{8CDAAB28-2DD6-4DA3-ACF1-B21BB0DBB59A}" destId="{6BB456D6-2436-4AB3-AC76-D89295509050}" srcOrd="0" destOrd="0" presId="urn:microsoft.com/office/officeart/2005/8/layout/radial6"/>
    <dgm:cxn modelId="{2F693B2E-699F-4913-B5D0-809420A03818}" type="presOf" srcId="{46C8E11E-6327-4156-BCAD-991E7500B2E6}" destId="{9E09FD5F-ADE5-4693-858A-D627DE155F7B}" srcOrd="0" destOrd="0" presId="urn:microsoft.com/office/officeart/2005/8/layout/radial6"/>
    <dgm:cxn modelId="{ECF99889-8771-47FE-9CE5-479F9BA88238}" type="presOf" srcId="{58B8542C-40D7-4C70-A2D8-71942FBB496B}" destId="{CF5F3F0E-25E5-4386-BD9C-581812FA09BA}" srcOrd="0" destOrd="0" presId="urn:microsoft.com/office/officeart/2005/8/layout/radial6"/>
    <dgm:cxn modelId="{C6E70A7C-D4C7-4E9D-AA3E-86A2B0756E02}" type="presOf" srcId="{9ECFE852-92EF-4E13-BE73-8E11A95A540F}" destId="{10E855DB-16BD-4B53-AA90-98089DB816A9}" srcOrd="0" destOrd="0" presId="urn:microsoft.com/office/officeart/2005/8/layout/radial6"/>
    <dgm:cxn modelId="{6C5A942F-5517-4D67-89EB-C9AD7AC9818A}" type="presOf" srcId="{45728103-6EE2-41ED-9BC0-9192BF666D40}" destId="{AD6ABB27-230C-4CB8-B660-B29A13980512}" srcOrd="0" destOrd="0" presId="urn:microsoft.com/office/officeart/2005/8/layout/radial6"/>
    <dgm:cxn modelId="{4FA12F27-DE77-4E94-B2BA-E80F328DD8C4}" type="presOf" srcId="{F79D3D7E-BE7C-4B1C-8B38-95A25DC7CD58}" destId="{A76AA0E8-6C00-4A42-9C1F-68FDB36EC253}" srcOrd="0" destOrd="0" presId="urn:microsoft.com/office/officeart/2005/8/layout/radial6"/>
    <dgm:cxn modelId="{01BBD71F-BF8E-4BCE-898F-5C6A399AE11B}" type="presOf" srcId="{2EF87335-EF35-44CA-AE20-7CAB74ED3824}" destId="{DA263800-0832-470B-A239-32810994044E}" srcOrd="0" destOrd="0" presId="urn:microsoft.com/office/officeart/2005/8/layout/radial6"/>
    <dgm:cxn modelId="{300B0695-0A2C-48E8-A658-B0BCA526A642}" srcId="{DA06A53A-2CF5-45F7-A2A0-57BA6082A36D}" destId="{7C13A669-1A3E-4698-BFCD-E7965962E7E4}" srcOrd="1" destOrd="0" parTransId="{E28DB5E5-6E41-44E2-8933-BCDB37D4DD02}" sibTransId="{5BC6AA72-8789-472D-AC41-3E7C9D657DA6}"/>
    <dgm:cxn modelId="{D882764B-3E53-4610-85CD-8601608E1DBD}" type="presOf" srcId="{DA06A53A-2CF5-45F7-A2A0-57BA6082A36D}" destId="{1CF5FA35-645E-4D46-8CE1-9842228D2E44}" srcOrd="0" destOrd="0" presId="urn:microsoft.com/office/officeart/2005/8/layout/radial6"/>
    <dgm:cxn modelId="{424871E0-BD27-47E1-87AC-658CCC8FFC1A}" type="presOf" srcId="{0C6C677F-204F-4AD3-92C5-E71704AD4496}" destId="{264DEBAA-2794-4DCD-A5FB-A90C1CE18EA1}" srcOrd="0" destOrd="0" presId="urn:microsoft.com/office/officeart/2005/8/layout/radial6"/>
    <dgm:cxn modelId="{5C755EFF-5785-4A89-82D9-68E426984E2C}" type="presOf" srcId="{189C52B9-69AD-4E7A-BE3C-38FDEA9334D0}" destId="{1FD927E7-91AC-4010-ADD1-D0C9FA62AD0E}" srcOrd="0" destOrd="0" presId="urn:microsoft.com/office/officeart/2005/8/layout/radial6"/>
    <dgm:cxn modelId="{79D1C458-92C1-48A5-81DF-A6EDCF5CDE8C}" type="presOf" srcId="{BBD77701-AABC-4DA5-99DB-6064C33DBD83}" destId="{8C65E023-A93D-4FA7-A59D-6516CA423364}" srcOrd="0" destOrd="0" presId="urn:microsoft.com/office/officeart/2005/8/layout/radial6"/>
    <dgm:cxn modelId="{6EA3F25F-C56C-4974-9687-1730E497F348}" type="presOf" srcId="{F8AB662B-B82C-4285-9E47-C72D84DC1602}" destId="{3F59B441-053A-4B6A-82A5-4A160343F202}" srcOrd="0" destOrd="0" presId="urn:microsoft.com/office/officeart/2005/8/layout/radial6"/>
    <dgm:cxn modelId="{FB76EC7A-1C77-4179-88ED-D17A1030BC0E}" srcId="{DA06A53A-2CF5-45F7-A2A0-57BA6082A36D}" destId="{A5ECF478-D8ED-4BEE-A244-91FCA7765300}" srcOrd="3" destOrd="0" parTransId="{8B5AD5A3-85C8-486E-B32D-EB0FBED2140D}" sibTransId="{BBD77701-AABC-4DA5-99DB-6064C33DBD83}"/>
    <dgm:cxn modelId="{01C29758-EE52-4B78-AA98-B9587ABEC879}" type="presOf" srcId="{96A45520-9908-45D5-B9AB-CE0FCE3FAB88}" destId="{9DFABD3D-8D0C-43A1-8906-F6A10603E327}" srcOrd="0" destOrd="0" presId="urn:microsoft.com/office/officeart/2005/8/layout/radial6"/>
    <dgm:cxn modelId="{CC26C5E0-2C23-459C-99AE-C0B4CF255C87}" type="presOf" srcId="{7C13A669-1A3E-4698-BFCD-E7965962E7E4}" destId="{A5F259A1-C4D4-472C-B843-2C36EC37FE4F}" srcOrd="0" destOrd="0" presId="urn:microsoft.com/office/officeart/2005/8/layout/radial6"/>
    <dgm:cxn modelId="{C385645C-6472-4D3D-A276-65D0C5C595A7}" srcId="{DA06A53A-2CF5-45F7-A2A0-57BA6082A36D}" destId="{8CDAAB28-2DD6-4DA3-ACF1-B21BB0DBB59A}" srcOrd="0" destOrd="0" parTransId="{DB5B195C-C22A-43FD-AD1B-FC00B302C148}" sibTransId="{2EF87335-EF35-44CA-AE20-7CAB74ED3824}"/>
    <dgm:cxn modelId="{DA0F0D9B-4428-4383-99D6-03C5BF91E443}" type="presOf" srcId="{5BC6AA72-8789-472D-AC41-3E7C9D657DA6}" destId="{C1A73698-AA55-421A-A04D-A1F4634DE8E7}" srcOrd="0" destOrd="0" presId="urn:microsoft.com/office/officeart/2005/8/layout/radial6"/>
    <dgm:cxn modelId="{E7837BDA-983D-4687-906E-9F4D56754B8C}" srcId="{DA06A53A-2CF5-45F7-A2A0-57BA6082A36D}" destId="{189C52B9-69AD-4E7A-BE3C-38FDEA9334D0}" srcOrd="4" destOrd="0" parTransId="{33E62B90-791E-43D7-AED6-5F4695C3B625}" sibTransId="{46C8E11E-6327-4156-BCAD-991E7500B2E6}"/>
    <dgm:cxn modelId="{4E13F4B3-B4CB-4AAA-BAF0-0D82CDC7F15F}" srcId="{DA06A53A-2CF5-45F7-A2A0-57BA6082A36D}" destId="{9ECFE852-92EF-4E13-BE73-8E11A95A540F}" srcOrd="7" destOrd="0" parTransId="{BC4C1884-E45D-4386-9657-735BAF1DE103}" sibTransId="{58B8542C-40D7-4C70-A2D8-71942FBB496B}"/>
    <dgm:cxn modelId="{1D761022-5533-4791-9912-43A176E5017C}" type="presOf" srcId="{E2A76E80-EDFD-416D-A644-F5C663327D42}" destId="{3A823BDA-74C5-4984-92A8-48A62BED19AE}" srcOrd="0" destOrd="0" presId="urn:microsoft.com/office/officeart/2005/8/layout/radial6"/>
    <dgm:cxn modelId="{67B5599B-9EB3-488B-96CE-DE638E82944D}" srcId="{DA06A53A-2CF5-45F7-A2A0-57BA6082A36D}" destId="{45728103-6EE2-41ED-9BC0-9192BF666D40}" srcOrd="5" destOrd="0" parTransId="{5EB75BF5-4C1E-4816-BC0D-28F1F3222C1E}" sibTransId="{F8AB662B-B82C-4285-9E47-C72D84DC1602}"/>
    <dgm:cxn modelId="{C2B78C85-7144-4189-B6D3-566EC8722F5C}" type="presOf" srcId="{A5ECF478-D8ED-4BEE-A244-91FCA7765300}" destId="{D73CAA39-AD19-49F8-A048-E22D462BBB50}" srcOrd="0" destOrd="0" presId="urn:microsoft.com/office/officeart/2005/8/layout/radial6"/>
    <dgm:cxn modelId="{8B89BBA4-7A93-42BA-8BB1-28430EB09ACC}" srcId="{DA06A53A-2CF5-45F7-A2A0-57BA6082A36D}" destId="{96A45520-9908-45D5-B9AB-CE0FCE3FAB88}" srcOrd="2" destOrd="0" parTransId="{61F7895E-05C2-476F-89B3-C7242D080667}" sibTransId="{F79D3D7E-BE7C-4B1C-8B38-95A25DC7CD58}"/>
    <dgm:cxn modelId="{F21F290A-7FD1-4943-A66A-6A3C016EA3AD}" srcId="{DA06A53A-2CF5-45F7-A2A0-57BA6082A36D}" destId="{0C6C677F-204F-4AD3-92C5-E71704AD4496}" srcOrd="6" destOrd="0" parTransId="{B998272D-551A-4D0A-9C04-59B581FAA9BD}" sibTransId="{E2A76E80-EDFD-416D-A644-F5C663327D42}"/>
    <dgm:cxn modelId="{F1878A6F-D18A-4C12-9098-BAB0B659BF88}" type="presParOf" srcId="{6B33028F-20D7-4796-9254-6405EAAB4B42}" destId="{1CF5FA35-645E-4D46-8CE1-9842228D2E44}" srcOrd="0" destOrd="0" presId="urn:microsoft.com/office/officeart/2005/8/layout/radial6"/>
    <dgm:cxn modelId="{3E2AAC6B-024F-4D01-A99C-8A76FEDD84EB}" type="presParOf" srcId="{6B33028F-20D7-4796-9254-6405EAAB4B42}" destId="{6BB456D6-2436-4AB3-AC76-D89295509050}" srcOrd="1" destOrd="0" presId="urn:microsoft.com/office/officeart/2005/8/layout/radial6"/>
    <dgm:cxn modelId="{68B3E08C-6CE0-4F7A-8448-24CA793BA53F}" type="presParOf" srcId="{6B33028F-20D7-4796-9254-6405EAAB4B42}" destId="{B26097D4-D71D-47D4-9B41-04FD2D74CB8B}" srcOrd="2" destOrd="0" presId="urn:microsoft.com/office/officeart/2005/8/layout/radial6"/>
    <dgm:cxn modelId="{498CCE54-A8FF-48DD-B874-0175837E2DEE}" type="presParOf" srcId="{6B33028F-20D7-4796-9254-6405EAAB4B42}" destId="{DA263800-0832-470B-A239-32810994044E}" srcOrd="3" destOrd="0" presId="urn:microsoft.com/office/officeart/2005/8/layout/radial6"/>
    <dgm:cxn modelId="{C4D9FA21-ECAE-4D66-B996-BADB7C9C3E0B}" type="presParOf" srcId="{6B33028F-20D7-4796-9254-6405EAAB4B42}" destId="{A5F259A1-C4D4-472C-B843-2C36EC37FE4F}" srcOrd="4" destOrd="0" presId="urn:microsoft.com/office/officeart/2005/8/layout/radial6"/>
    <dgm:cxn modelId="{83560825-432F-44B9-9A42-C4F20B366611}" type="presParOf" srcId="{6B33028F-20D7-4796-9254-6405EAAB4B42}" destId="{3CAB9EA6-04FF-45FA-BBA7-E3290E72AA28}" srcOrd="5" destOrd="0" presId="urn:microsoft.com/office/officeart/2005/8/layout/radial6"/>
    <dgm:cxn modelId="{57C12823-1FA4-4427-9940-B74481AF1805}" type="presParOf" srcId="{6B33028F-20D7-4796-9254-6405EAAB4B42}" destId="{C1A73698-AA55-421A-A04D-A1F4634DE8E7}" srcOrd="6" destOrd="0" presId="urn:microsoft.com/office/officeart/2005/8/layout/radial6"/>
    <dgm:cxn modelId="{436D2042-58C1-473F-A0E4-272E0FF8F493}" type="presParOf" srcId="{6B33028F-20D7-4796-9254-6405EAAB4B42}" destId="{9DFABD3D-8D0C-43A1-8906-F6A10603E327}" srcOrd="7" destOrd="0" presId="urn:microsoft.com/office/officeart/2005/8/layout/radial6"/>
    <dgm:cxn modelId="{E0EA59C8-4FF7-4DA9-B331-EF4AC078770A}" type="presParOf" srcId="{6B33028F-20D7-4796-9254-6405EAAB4B42}" destId="{03DA019F-410D-4C48-8C76-A14A174AA4F1}" srcOrd="8" destOrd="0" presId="urn:microsoft.com/office/officeart/2005/8/layout/radial6"/>
    <dgm:cxn modelId="{656F4031-AE1C-4284-BB89-679A6BD4B205}" type="presParOf" srcId="{6B33028F-20D7-4796-9254-6405EAAB4B42}" destId="{A76AA0E8-6C00-4A42-9C1F-68FDB36EC253}" srcOrd="9" destOrd="0" presId="urn:microsoft.com/office/officeart/2005/8/layout/radial6"/>
    <dgm:cxn modelId="{1E611761-1C4B-494A-B681-EDCA6CB74B15}" type="presParOf" srcId="{6B33028F-20D7-4796-9254-6405EAAB4B42}" destId="{D73CAA39-AD19-49F8-A048-E22D462BBB50}" srcOrd="10" destOrd="0" presId="urn:microsoft.com/office/officeart/2005/8/layout/radial6"/>
    <dgm:cxn modelId="{1753C917-A6FD-4BF5-B1EB-28E83B3F772E}" type="presParOf" srcId="{6B33028F-20D7-4796-9254-6405EAAB4B42}" destId="{9899A322-D6E0-4A0F-A1CA-3AE2373D1B8C}" srcOrd="11" destOrd="0" presId="urn:microsoft.com/office/officeart/2005/8/layout/radial6"/>
    <dgm:cxn modelId="{7EE8C02E-4D6E-4AD4-AEFA-BF8AB0DECD98}" type="presParOf" srcId="{6B33028F-20D7-4796-9254-6405EAAB4B42}" destId="{8C65E023-A93D-4FA7-A59D-6516CA423364}" srcOrd="12" destOrd="0" presId="urn:microsoft.com/office/officeart/2005/8/layout/radial6"/>
    <dgm:cxn modelId="{32BAFD60-F050-4217-9730-5892678B6DB8}" type="presParOf" srcId="{6B33028F-20D7-4796-9254-6405EAAB4B42}" destId="{1FD927E7-91AC-4010-ADD1-D0C9FA62AD0E}" srcOrd="13" destOrd="0" presId="urn:microsoft.com/office/officeart/2005/8/layout/radial6"/>
    <dgm:cxn modelId="{886CB156-FA93-433D-B340-5AB109FC3E3E}" type="presParOf" srcId="{6B33028F-20D7-4796-9254-6405EAAB4B42}" destId="{1E908A3D-6E60-439D-BF9B-1151FEA33DBE}" srcOrd="14" destOrd="0" presId="urn:microsoft.com/office/officeart/2005/8/layout/radial6"/>
    <dgm:cxn modelId="{E5EC0EDF-D804-4FBB-A592-DCD3B9310902}" type="presParOf" srcId="{6B33028F-20D7-4796-9254-6405EAAB4B42}" destId="{9E09FD5F-ADE5-4693-858A-D627DE155F7B}" srcOrd="15" destOrd="0" presId="urn:microsoft.com/office/officeart/2005/8/layout/radial6"/>
    <dgm:cxn modelId="{D18CD18F-D51F-4A8E-B1B4-35DFF3D46783}" type="presParOf" srcId="{6B33028F-20D7-4796-9254-6405EAAB4B42}" destId="{AD6ABB27-230C-4CB8-B660-B29A13980512}" srcOrd="16" destOrd="0" presId="urn:microsoft.com/office/officeart/2005/8/layout/radial6"/>
    <dgm:cxn modelId="{08011730-FCCD-451C-99CF-B51EB23615F0}" type="presParOf" srcId="{6B33028F-20D7-4796-9254-6405EAAB4B42}" destId="{9F11511B-D2E8-4334-A12E-E1E485484541}" srcOrd="17" destOrd="0" presId="urn:microsoft.com/office/officeart/2005/8/layout/radial6"/>
    <dgm:cxn modelId="{768EC465-5DDD-4B64-BBB6-3CFB0B069E64}" type="presParOf" srcId="{6B33028F-20D7-4796-9254-6405EAAB4B42}" destId="{3F59B441-053A-4B6A-82A5-4A160343F202}" srcOrd="18" destOrd="0" presId="urn:microsoft.com/office/officeart/2005/8/layout/radial6"/>
    <dgm:cxn modelId="{DDAF054E-E757-47E5-AB42-876D5668A2C5}" type="presParOf" srcId="{6B33028F-20D7-4796-9254-6405EAAB4B42}" destId="{264DEBAA-2794-4DCD-A5FB-A90C1CE18EA1}" srcOrd="19" destOrd="0" presId="urn:microsoft.com/office/officeart/2005/8/layout/radial6"/>
    <dgm:cxn modelId="{80AAE10D-342C-42FF-9D57-E934D02D768D}" type="presParOf" srcId="{6B33028F-20D7-4796-9254-6405EAAB4B42}" destId="{D084765F-75DB-4112-8F10-2D0CECF5B44C}" srcOrd="20" destOrd="0" presId="urn:microsoft.com/office/officeart/2005/8/layout/radial6"/>
    <dgm:cxn modelId="{42B8A52D-9B50-487F-BD22-B810D8B8A37D}" type="presParOf" srcId="{6B33028F-20D7-4796-9254-6405EAAB4B42}" destId="{3A823BDA-74C5-4984-92A8-48A62BED19AE}" srcOrd="21" destOrd="0" presId="urn:microsoft.com/office/officeart/2005/8/layout/radial6"/>
    <dgm:cxn modelId="{1062E2C1-B37C-4B70-8E03-002EF75EF5CB}" type="presParOf" srcId="{6B33028F-20D7-4796-9254-6405EAAB4B42}" destId="{10E855DB-16BD-4B53-AA90-98089DB816A9}" srcOrd="22" destOrd="0" presId="urn:microsoft.com/office/officeart/2005/8/layout/radial6"/>
    <dgm:cxn modelId="{AD4BE002-D3E7-46CD-9E42-AB607209773D}" type="presParOf" srcId="{6B33028F-20D7-4796-9254-6405EAAB4B42}" destId="{9A89BB39-75F2-4D3A-9C21-0383E524A9B6}" srcOrd="23" destOrd="0" presId="urn:microsoft.com/office/officeart/2005/8/layout/radial6"/>
    <dgm:cxn modelId="{C6668C73-438A-42AD-9FD7-1849ED26508B}" type="presParOf" srcId="{6B33028F-20D7-4796-9254-6405EAAB4B42}" destId="{CF5F3F0E-25E5-4386-BD9C-581812FA09BA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70DEFB-79D3-4B90-BC0E-9EC7C722856E}" type="doc">
      <dgm:prSet loTypeId="urn:microsoft.com/office/officeart/2008/layout/RadialCluster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51FA0DE1-4339-433F-9ACF-662E15E0975A}">
      <dgm:prSet phldrT="[Testo]"/>
      <dgm:spPr/>
      <dgm:t>
        <a:bodyPr/>
        <a:lstStyle/>
        <a:p>
          <a:r>
            <a:rPr lang="it-IT" dirty="0" smtClean="0"/>
            <a:t>Inclusione della persona</a:t>
          </a:r>
          <a:endParaRPr lang="it-IT" dirty="0"/>
        </a:p>
      </dgm:t>
    </dgm:pt>
    <dgm:pt modelId="{7D0D3525-FF4F-432E-989A-C00DE2DDCF2D}" type="parTrans" cxnId="{BB5C8E35-C7B9-404E-87D2-B821881C3133}">
      <dgm:prSet/>
      <dgm:spPr/>
      <dgm:t>
        <a:bodyPr/>
        <a:lstStyle/>
        <a:p>
          <a:endParaRPr lang="it-IT"/>
        </a:p>
      </dgm:t>
    </dgm:pt>
    <dgm:pt modelId="{D1C4ADBF-B64D-4B08-B2EA-A0D7B8FB3A8F}" type="sibTrans" cxnId="{BB5C8E35-C7B9-404E-87D2-B821881C3133}">
      <dgm:prSet/>
      <dgm:spPr/>
      <dgm:t>
        <a:bodyPr/>
        <a:lstStyle/>
        <a:p>
          <a:endParaRPr lang="it-IT"/>
        </a:p>
      </dgm:t>
    </dgm:pt>
    <dgm:pt modelId="{373B1ADA-160F-46AA-98A3-28AACE740175}">
      <dgm:prSet phldrT="[Testo]" custT="1"/>
      <dgm:spPr/>
      <dgm:t>
        <a:bodyPr/>
        <a:lstStyle/>
        <a:p>
          <a:r>
            <a:rPr lang="it-IT" sz="1200" dirty="0" smtClean="0"/>
            <a:t>SCUOLA</a:t>
          </a:r>
          <a:endParaRPr lang="it-IT" sz="1200" dirty="0"/>
        </a:p>
      </dgm:t>
    </dgm:pt>
    <dgm:pt modelId="{66B4DC34-086F-457C-803A-976D34A8518E}" type="parTrans" cxnId="{56AA6EA3-21D1-49B5-A0F5-BA6E8E5EC7E1}">
      <dgm:prSet/>
      <dgm:spPr/>
      <dgm:t>
        <a:bodyPr/>
        <a:lstStyle/>
        <a:p>
          <a:endParaRPr lang="it-IT"/>
        </a:p>
      </dgm:t>
    </dgm:pt>
    <dgm:pt modelId="{6D3F40F1-CF7C-4851-AE23-BEBEB0D5998B}" type="sibTrans" cxnId="{56AA6EA3-21D1-49B5-A0F5-BA6E8E5EC7E1}">
      <dgm:prSet/>
      <dgm:spPr/>
      <dgm:t>
        <a:bodyPr/>
        <a:lstStyle/>
        <a:p>
          <a:endParaRPr lang="it-IT"/>
        </a:p>
      </dgm:t>
    </dgm:pt>
    <dgm:pt modelId="{E03012E8-A6E4-477C-A960-3D2A510E4364}">
      <dgm:prSet phldrT="[Testo]" custT="1"/>
      <dgm:spPr/>
      <dgm:t>
        <a:bodyPr/>
        <a:lstStyle/>
        <a:p>
          <a:r>
            <a:rPr lang="it-IT" sz="1200" dirty="0" smtClean="0"/>
            <a:t>FAMIGLIA</a:t>
          </a:r>
          <a:endParaRPr lang="it-IT" sz="1200" dirty="0"/>
        </a:p>
      </dgm:t>
    </dgm:pt>
    <dgm:pt modelId="{4283220B-39F1-4E82-A5ED-DA289D83C356}" type="parTrans" cxnId="{23E3CCCD-0CB9-4261-B8B4-5C03A12DC837}">
      <dgm:prSet/>
      <dgm:spPr/>
      <dgm:t>
        <a:bodyPr/>
        <a:lstStyle/>
        <a:p>
          <a:endParaRPr lang="it-IT"/>
        </a:p>
      </dgm:t>
    </dgm:pt>
    <dgm:pt modelId="{940EE8ED-5C69-42EC-B223-7D33EA2DCA04}" type="sibTrans" cxnId="{23E3CCCD-0CB9-4261-B8B4-5C03A12DC837}">
      <dgm:prSet/>
      <dgm:spPr/>
      <dgm:t>
        <a:bodyPr/>
        <a:lstStyle/>
        <a:p>
          <a:endParaRPr lang="it-IT"/>
        </a:p>
      </dgm:t>
    </dgm:pt>
    <dgm:pt modelId="{A066BA45-49D6-4944-B236-3B6511269C82}">
      <dgm:prSet phldrT="[Testo]"/>
      <dgm:spPr/>
      <dgm:t>
        <a:bodyPr/>
        <a:lstStyle/>
        <a:p>
          <a:r>
            <a:rPr lang="it-IT" dirty="0" smtClean="0"/>
            <a:t>CENTRI SANITARI</a:t>
          </a:r>
          <a:endParaRPr lang="it-IT" dirty="0"/>
        </a:p>
      </dgm:t>
    </dgm:pt>
    <dgm:pt modelId="{261DDDEA-867E-4175-AE4D-2EC24ABCDABA}" type="parTrans" cxnId="{C8AA2398-8EE3-4C51-AE63-B85BDAAC6D98}">
      <dgm:prSet/>
      <dgm:spPr/>
      <dgm:t>
        <a:bodyPr/>
        <a:lstStyle/>
        <a:p>
          <a:endParaRPr lang="it-IT"/>
        </a:p>
      </dgm:t>
    </dgm:pt>
    <dgm:pt modelId="{29027F3E-7264-4832-A7DF-DB8510B6C00A}" type="sibTrans" cxnId="{C8AA2398-8EE3-4C51-AE63-B85BDAAC6D98}">
      <dgm:prSet/>
      <dgm:spPr/>
      <dgm:t>
        <a:bodyPr/>
        <a:lstStyle/>
        <a:p>
          <a:endParaRPr lang="it-IT"/>
        </a:p>
      </dgm:t>
    </dgm:pt>
    <dgm:pt modelId="{5C78CCDB-879C-4628-8CB3-4CE1369D6B50}">
      <dgm:prSet phldrT="[Testo]" custT="1"/>
      <dgm:spPr/>
      <dgm:t>
        <a:bodyPr/>
        <a:lstStyle/>
        <a:p>
          <a:r>
            <a:rPr lang="it-IT" sz="1200" dirty="0" smtClean="0"/>
            <a:t>ASSOCIAZIONI</a:t>
          </a:r>
          <a:endParaRPr lang="it-IT" sz="1200" dirty="0"/>
        </a:p>
      </dgm:t>
    </dgm:pt>
    <dgm:pt modelId="{5F5A2079-F417-4B4E-BFDD-590943651E23}" type="parTrans" cxnId="{5F2381A6-0A11-4387-A921-18EC00A37664}">
      <dgm:prSet/>
      <dgm:spPr/>
      <dgm:t>
        <a:bodyPr/>
        <a:lstStyle/>
        <a:p>
          <a:endParaRPr lang="it-IT"/>
        </a:p>
      </dgm:t>
    </dgm:pt>
    <dgm:pt modelId="{3E70C172-0F87-4E7B-BCFE-FEBDC6F4D34E}" type="sibTrans" cxnId="{5F2381A6-0A11-4387-A921-18EC00A37664}">
      <dgm:prSet/>
      <dgm:spPr/>
      <dgm:t>
        <a:bodyPr/>
        <a:lstStyle/>
        <a:p>
          <a:endParaRPr lang="it-IT"/>
        </a:p>
      </dgm:t>
    </dgm:pt>
    <dgm:pt modelId="{B39FE228-5594-4B6A-96B4-B0AE40AA281D}">
      <dgm:prSet phldrT="[Testo]" custT="1"/>
      <dgm:spPr/>
      <dgm:t>
        <a:bodyPr/>
        <a:lstStyle/>
        <a:p>
          <a:r>
            <a:rPr lang="it-IT" sz="1200" dirty="0" smtClean="0"/>
            <a:t>CENTRI</a:t>
          </a:r>
        </a:p>
        <a:p>
          <a:r>
            <a:rPr lang="it-IT" sz="1200" dirty="0" smtClean="0"/>
            <a:t>EDUCATIVOO</a:t>
          </a:r>
          <a:endParaRPr lang="it-IT" sz="1200" dirty="0"/>
        </a:p>
      </dgm:t>
    </dgm:pt>
    <dgm:pt modelId="{D60C923E-D834-44F1-84DE-ED2BA40803B5}" type="parTrans" cxnId="{6F40DA06-B023-41A4-B37A-5FDE4980FDE2}">
      <dgm:prSet/>
      <dgm:spPr/>
      <dgm:t>
        <a:bodyPr/>
        <a:lstStyle/>
        <a:p>
          <a:endParaRPr lang="it-IT"/>
        </a:p>
      </dgm:t>
    </dgm:pt>
    <dgm:pt modelId="{18D4A6EE-F5FF-4275-8E3F-A74C6B0ED5C2}" type="sibTrans" cxnId="{6F40DA06-B023-41A4-B37A-5FDE4980FDE2}">
      <dgm:prSet/>
      <dgm:spPr/>
      <dgm:t>
        <a:bodyPr/>
        <a:lstStyle/>
        <a:p>
          <a:endParaRPr lang="it-IT"/>
        </a:p>
      </dgm:t>
    </dgm:pt>
    <dgm:pt modelId="{AFFB7E28-E159-4781-ACFA-C811F00AD016}">
      <dgm:prSet/>
      <dgm:spPr/>
      <dgm:t>
        <a:bodyPr/>
        <a:lstStyle/>
        <a:p>
          <a:r>
            <a:rPr lang="it-IT" dirty="0" smtClean="0"/>
            <a:t>COMUNITA’</a:t>
          </a:r>
          <a:endParaRPr lang="it-IT" dirty="0"/>
        </a:p>
      </dgm:t>
    </dgm:pt>
    <dgm:pt modelId="{3B8E61DC-F90E-4CE1-802B-E943E1918FAF}" type="parTrans" cxnId="{60C6B0EB-BA1B-4D11-B5F6-6E3745DBFF0D}">
      <dgm:prSet/>
      <dgm:spPr/>
      <dgm:t>
        <a:bodyPr/>
        <a:lstStyle/>
        <a:p>
          <a:endParaRPr lang="it-IT"/>
        </a:p>
      </dgm:t>
    </dgm:pt>
    <dgm:pt modelId="{3B579943-F2E0-4F01-B6E2-9F7186BCA34B}" type="sibTrans" cxnId="{60C6B0EB-BA1B-4D11-B5F6-6E3745DBFF0D}">
      <dgm:prSet/>
      <dgm:spPr/>
      <dgm:t>
        <a:bodyPr/>
        <a:lstStyle/>
        <a:p>
          <a:endParaRPr lang="it-IT"/>
        </a:p>
      </dgm:t>
    </dgm:pt>
    <dgm:pt modelId="{DB94823F-BA43-4386-8C6A-D67EFBC4A38A}">
      <dgm:prSet/>
      <dgm:spPr/>
      <dgm:t>
        <a:bodyPr/>
        <a:lstStyle/>
        <a:p>
          <a:r>
            <a:rPr lang="it-IT" smtClean="0"/>
            <a:t>CENTRI SPORTIVI E RICREATIVI</a:t>
          </a:r>
          <a:endParaRPr lang="it-IT" dirty="0"/>
        </a:p>
      </dgm:t>
    </dgm:pt>
    <dgm:pt modelId="{E4AD6342-3B55-44D7-9CD5-11629397B7B0}" type="parTrans" cxnId="{87E76DDC-5601-4223-9065-662DBCEECDD6}">
      <dgm:prSet/>
      <dgm:spPr/>
      <dgm:t>
        <a:bodyPr/>
        <a:lstStyle/>
        <a:p>
          <a:endParaRPr lang="it-IT"/>
        </a:p>
      </dgm:t>
    </dgm:pt>
    <dgm:pt modelId="{31056897-5901-4F33-8A22-C1A610E54935}" type="sibTrans" cxnId="{87E76DDC-5601-4223-9065-662DBCEECDD6}">
      <dgm:prSet/>
      <dgm:spPr/>
      <dgm:t>
        <a:bodyPr/>
        <a:lstStyle/>
        <a:p>
          <a:endParaRPr lang="it-IT"/>
        </a:p>
      </dgm:t>
    </dgm:pt>
    <dgm:pt modelId="{20D9EF5C-C92A-41B8-B42A-6C208E747C77}" type="pres">
      <dgm:prSet presAssocID="{B070DEFB-79D3-4B90-BC0E-9EC7C722856E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4C3E861D-5E9B-4976-AD05-E75CC8FB2EF7}" type="pres">
      <dgm:prSet presAssocID="{51FA0DE1-4339-433F-9ACF-662E15E0975A}" presName="singleCycle" presStyleCnt="0"/>
      <dgm:spPr/>
      <dgm:t>
        <a:bodyPr/>
        <a:lstStyle/>
        <a:p>
          <a:endParaRPr lang="it-IT"/>
        </a:p>
      </dgm:t>
    </dgm:pt>
    <dgm:pt modelId="{6CF07F97-377F-4DB3-823F-D0ABDEEB3AC2}" type="pres">
      <dgm:prSet presAssocID="{51FA0DE1-4339-433F-9ACF-662E15E0975A}" presName="singleCenter" presStyleLbl="node1" presStyleIdx="0" presStyleCnt="8">
        <dgm:presLayoutVars>
          <dgm:chMax val="7"/>
          <dgm:chPref val="7"/>
        </dgm:presLayoutVars>
      </dgm:prSet>
      <dgm:spPr/>
      <dgm:t>
        <a:bodyPr/>
        <a:lstStyle/>
        <a:p>
          <a:endParaRPr lang="it-IT"/>
        </a:p>
      </dgm:t>
    </dgm:pt>
    <dgm:pt modelId="{9C73C1C8-DF0F-4486-AD6E-B50393364080}" type="pres">
      <dgm:prSet presAssocID="{66B4DC34-086F-457C-803A-976D34A8518E}" presName="Name56" presStyleLbl="parChTrans1D2" presStyleIdx="0" presStyleCnt="7"/>
      <dgm:spPr/>
      <dgm:t>
        <a:bodyPr/>
        <a:lstStyle/>
        <a:p>
          <a:endParaRPr lang="it-IT"/>
        </a:p>
      </dgm:t>
    </dgm:pt>
    <dgm:pt modelId="{29E4F906-03E3-468A-8B6B-5BB1336C9411}" type="pres">
      <dgm:prSet presAssocID="{373B1ADA-160F-46AA-98A3-28AACE740175}" presName="text0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5E2C0BF-7447-4FB8-86A6-8CE0670EB2E6}" type="pres">
      <dgm:prSet presAssocID="{4283220B-39F1-4E82-A5ED-DA289D83C356}" presName="Name56" presStyleLbl="parChTrans1D2" presStyleIdx="1" presStyleCnt="7"/>
      <dgm:spPr/>
      <dgm:t>
        <a:bodyPr/>
        <a:lstStyle/>
        <a:p>
          <a:endParaRPr lang="it-IT"/>
        </a:p>
      </dgm:t>
    </dgm:pt>
    <dgm:pt modelId="{AE41231D-FE30-4075-A2C3-C3118C258751}" type="pres">
      <dgm:prSet presAssocID="{E03012E8-A6E4-477C-A960-3D2A510E4364}" presName="text0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1EEED15-6A97-4CAD-AFC5-6B90A5A0D21C}" type="pres">
      <dgm:prSet presAssocID="{261DDDEA-867E-4175-AE4D-2EC24ABCDABA}" presName="Name56" presStyleLbl="parChTrans1D2" presStyleIdx="2" presStyleCnt="7"/>
      <dgm:spPr/>
      <dgm:t>
        <a:bodyPr/>
        <a:lstStyle/>
        <a:p>
          <a:endParaRPr lang="it-IT"/>
        </a:p>
      </dgm:t>
    </dgm:pt>
    <dgm:pt modelId="{4CA6925A-9F3E-4467-98C0-36092D1CEF23}" type="pres">
      <dgm:prSet presAssocID="{A066BA45-49D6-4944-B236-3B6511269C82}" presName="text0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29585FC-019F-4EC7-8925-1375F3B7B308}" type="pres">
      <dgm:prSet presAssocID="{5F5A2079-F417-4B4E-BFDD-590943651E23}" presName="Name56" presStyleLbl="parChTrans1D2" presStyleIdx="3" presStyleCnt="7"/>
      <dgm:spPr/>
      <dgm:t>
        <a:bodyPr/>
        <a:lstStyle/>
        <a:p>
          <a:endParaRPr lang="it-IT"/>
        </a:p>
      </dgm:t>
    </dgm:pt>
    <dgm:pt modelId="{51F16A39-23EF-42B1-8147-6E8B19954B46}" type="pres">
      <dgm:prSet presAssocID="{5C78CCDB-879C-4628-8CB3-4CE1369D6B50}" presName="text0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E065EFC-B2D5-4318-8073-61D689C2F659}" type="pres">
      <dgm:prSet presAssocID="{D60C923E-D834-44F1-84DE-ED2BA40803B5}" presName="Name56" presStyleLbl="parChTrans1D2" presStyleIdx="4" presStyleCnt="7"/>
      <dgm:spPr/>
      <dgm:t>
        <a:bodyPr/>
        <a:lstStyle/>
        <a:p>
          <a:endParaRPr lang="it-IT"/>
        </a:p>
      </dgm:t>
    </dgm:pt>
    <dgm:pt modelId="{447973D5-0DE4-4D00-ABDE-D2E6EDD01BCE}" type="pres">
      <dgm:prSet presAssocID="{B39FE228-5594-4B6A-96B4-B0AE40AA281D}" presName="text0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03189BF-71C0-47C6-A7BC-45AF0D7CF096}" type="pres">
      <dgm:prSet presAssocID="{3B8E61DC-F90E-4CE1-802B-E943E1918FAF}" presName="Name56" presStyleLbl="parChTrans1D2" presStyleIdx="5" presStyleCnt="7"/>
      <dgm:spPr/>
      <dgm:t>
        <a:bodyPr/>
        <a:lstStyle/>
        <a:p>
          <a:endParaRPr lang="it-IT"/>
        </a:p>
      </dgm:t>
    </dgm:pt>
    <dgm:pt modelId="{D155E0A2-3B68-478F-A072-9B5FFE030893}" type="pres">
      <dgm:prSet presAssocID="{AFFB7E28-E159-4781-ACFA-C811F00AD016}" presName="text0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1DE350F-B476-4FAE-86D3-427ED475A1FC}" type="pres">
      <dgm:prSet presAssocID="{E4AD6342-3B55-44D7-9CD5-11629397B7B0}" presName="Name56" presStyleLbl="parChTrans1D2" presStyleIdx="6" presStyleCnt="7"/>
      <dgm:spPr/>
      <dgm:t>
        <a:bodyPr/>
        <a:lstStyle/>
        <a:p>
          <a:endParaRPr lang="it-IT"/>
        </a:p>
      </dgm:t>
    </dgm:pt>
    <dgm:pt modelId="{BD38C83A-CB11-4C54-B4C2-EAF1AE4FC5F7}" type="pres">
      <dgm:prSet presAssocID="{DB94823F-BA43-4386-8C6A-D67EFBC4A38A}" presName="text0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39D1A2D0-35EB-45EA-BEA4-B22273D45F1B}" type="presOf" srcId="{AFFB7E28-E159-4781-ACFA-C811F00AD016}" destId="{D155E0A2-3B68-478F-A072-9B5FFE030893}" srcOrd="0" destOrd="0" presId="urn:microsoft.com/office/officeart/2008/layout/RadialCluster"/>
    <dgm:cxn modelId="{F75BEC46-08B6-4C50-91C8-76F8ED89813E}" type="presOf" srcId="{373B1ADA-160F-46AA-98A3-28AACE740175}" destId="{29E4F906-03E3-468A-8B6B-5BB1336C9411}" srcOrd="0" destOrd="0" presId="urn:microsoft.com/office/officeart/2008/layout/RadialCluster"/>
    <dgm:cxn modelId="{0EEF0BDA-88BE-4AF0-8C9F-0CE827EE4C45}" type="presOf" srcId="{261DDDEA-867E-4175-AE4D-2EC24ABCDABA}" destId="{91EEED15-6A97-4CAD-AFC5-6B90A5A0D21C}" srcOrd="0" destOrd="0" presId="urn:microsoft.com/office/officeart/2008/layout/RadialCluster"/>
    <dgm:cxn modelId="{6EB6B83B-B45F-422C-A6F2-AF5B2F3F882E}" type="presOf" srcId="{A066BA45-49D6-4944-B236-3B6511269C82}" destId="{4CA6925A-9F3E-4467-98C0-36092D1CEF23}" srcOrd="0" destOrd="0" presId="urn:microsoft.com/office/officeart/2008/layout/RadialCluster"/>
    <dgm:cxn modelId="{6F40DA06-B023-41A4-B37A-5FDE4980FDE2}" srcId="{51FA0DE1-4339-433F-9ACF-662E15E0975A}" destId="{B39FE228-5594-4B6A-96B4-B0AE40AA281D}" srcOrd="4" destOrd="0" parTransId="{D60C923E-D834-44F1-84DE-ED2BA40803B5}" sibTransId="{18D4A6EE-F5FF-4275-8E3F-A74C6B0ED5C2}"/>
    <dgm:cxn modelId="{995C8842-A4A1-4CEF-A231-D827E3C84B66}" type="presOf" srcId="{51FA0DE1-4339-433F-9ACF-662E15E0975A}" destId="{6CF07F97-377F-4DB3-823F-D0ABDEEB3AC2}" srcOrd="0" destOrd="0" presId="urn:microsoft.com/office/officeart/2008/layout/RadialCluster"/>
    <dgm:cxn modelId="{53D333F0-77BA-40CF-9114-C167829A4331}" type="presOf" srcId="{66B4DC34-086F-457C-803A-976D34A8518E}" destId="{9C73C1C8-DF0F-4486-AD6E-B50393364080}" srcOrd="0" destOrd="0" presId="urn:microsoft.com/office/officeart/2008/layout/RadialCluster"/>
    <dgm:cxn modelId="{BB5C8E35-C7B9-404E-87D2-B821881C3133}" srcId="{B070DEFB-79D3-4B90-BC0E-9EC7C722856E}" destId="{51FA0DE1-4339-433F-9ACF-662E15E0975A}" srcOrd="0" destOrd="0" parTransId="{7D0D3525-FF4F-432E-989A-C00DE2DDCF2D}" sibTransId="{D1C4ADBF-B64D-4B08-B2EA-A0D7B8FB3A8F}"/>
    <dgm:cxn modelId="{87E76DDC-5601-4223-9065-662DBCEECDD6}" srcId="{51FA0DE1-4339-433F-9ACF-662E15E0975A}" destId="{DB94823F-BA43-4386-8C6A-D67EFBC4A38A}" srcOrd="6" destOrd="0" parTransId="{E4AD6342-3B55-44D7-9CD5-11629397B7B0}" sibTransId="{31056897-5901-4F33-8A22-C1A610E54935}"/>
    <dgm:cxn modelId="{25012426-2F3C-4073-9865-8E8771ECDF17}" type="presOf" srcId="{5C78CCDB-879C-4628-8CB3-4CE1369D6B50}" destId="{51F16A39-23EF-42B1-8147-6E8B19954B46}" srcOrd="0" destOrd="0" presId="urn:microsoft.com/office/officeart/2008/layout/RadialCluster"/>
    <dgm:cxn modelId="{5F2381A6-0A11-4387-A921-18EC00A37664}" srcId="{51FA0DE1-4339-433F-9ACF-662E15E0975A}" destId="{5C78CCDB-879C-4628-8CB3-4CE1369D6B50}" srcOrd="3" destOrd="0" parTransId="{5F5A2079-F417-4B4E-BFDD-590943651E23}" sibTransId="{3E70C172-0F87-4E7B-BCFE-FEBDC6F4D34E}"/>
    <dgm:cxn modelId="{5DECA311-95B8-49B2-8832-D1AA6F574FFE}" type="presOf" srcId="{B39FE228-5594-4B6A-96B4-B0AE40AA281D}" destId="{447973D5-0DE4-4D00-ABDE-D2E6EDD01BCE}" srcOrd="0" destOrd="0" presId="urn:microsoft.com/office/officeart/2008/layout/RadialCluster"/>
    <dgm:cxn modelId="{2F71B505-9680-4BB0-8BD9-45E1CB307A99}" type="presOf" srcId="{3B8E61DC-F90E-4CE1-802B-E943E1918FAF}" destId="{F03189BF-71C0-47C6-A7BC-45AF0D7CF096}" srcOrd="0" destOrd="0" presId="urn:microsoft.com/office/officeart/2008/layout/RadialCluster"/>
    <dgm:cxn modelId="{56AA6EA3-21D1-49B5-A0F5-BA6E8E5EC7E1}" srcId="{51FA0DE1-4339-433F-9ACF-662E15E0975A}" destId="{373B1ADA-160F-46AA-98A3-28AACE740175}" srcOrd="0" destOrd="0" parTransId="{66B4DC34-086F-457C-803A-976D34A8518E}" sibTransId="{6D3F40F1-CF7C-4851-AE23-BEBEB0D5998B}"/>
    <dgm:cxn modelId="{15D81435-A462-431B-BD9C-D51B0FC6ADF0}" type="presOf" srcId="{4283220B-39F1-4E82-A5ED-DA289D83C356}" destId="{45E2C0BF-7447-4FB8-86A6-8CE0670EB2E6}" srcOrd="0" destOrd="0" presId="urn:microsoft.com/office/officeart/2008/layout/RadialCluster"/>
    <dgm:cxn modelId="{C8AA2398-8EE3-4C51-AE63-B85BDAAC6D98}" srcId="{51FA0DE1-4339-433F-9ACF-662E15E0975A}" destId="{A066BA45-49D6-4944-B236-3B6511269C82}" srcOrd="2" destOrd="0" parTransId="{261DDDEA-867E-4175-AE4D-2EC24ABCDABA}" sibTransId="{29027F3E-7264-4832-A7DF-DB8510B6C00A}"/>
    <dgm:cxn modelId="{8BBC8153-6746-4B40-B128-7ECBC029EFA2}" type="presOf" srcId="{B070DEFB-79D3-4B90-BC0E-9EC7C722856E}" destId="{20D9EF5C-C92A-41B8-B42A-6C208E747C77}" srcOrd="0" destOrd="0" presId="urn:microsoft.com/office/officeart/2008/layout/RadialCluster"/>
    <dgm:cxn modelId="{D83C583C-1319-4AC7-AD32-CA1DAC7E5C49}" type="presOf" srcId="{E4AD6342-3B55-44D7-9CD5-11629397B7B0}" destId="{D1DE350F-B476-4FAE-86D3-427ED475A1FC}" srcOrd="0" destOrd="0" presId="urn:microsoft.com/office/officeart/2008/layout/RadialCluster"/>
    <dgm:cxn modelId="{826206DB-EF52-4265-8767-74B916E9BDD5}" type="presOf" srcId="{E03012E8-A6E4-477C-A960-3D2A510E4364}" destId="{AE41231D-FE30-4075-A2C3-C3118C258751}" srcOrd="0" destOrd="0" presId="urn:microsoft.com/office/officeart/2008/layout/RadialCluster"/>
    <dgm:cxn modelId="{9627B1B8-F5F6-4A6F-A425-C1CFEA0DFCB5}" type="presOf" srcId="{DB94823F-BA43-4386-8C6A-D67EFBC4A38A}" destId="{BD38C83A-CB11-4C54-B4C2-EAF1AE4FC5F7}" srcOrd="0" destOrd="0" presId="urn:microsoft.com/office/officeart/2008/layout/RadialCluster"/>
    <dgm:cxn modelId="{3FC6700E-AA50-43B1-8527-5A8BEF9636EC}" type="presOf" srcId="{5F5A2079-F417-4B4E-BFDD-590943651E23}" destId="{E29585FC-019F-4EC7-8925-1375F3B7B308}" srcOrd="0" destOrd="0" presId="urn:microsoft.com/office/officeart/2008/layout/RadialCluster"/>
    <dgm:cxn modelId="{60C6B0EB-BA1B-4D11-B5F6-6E3745DBFF0D}" srcId="{51FA0DE1-4339-433F-9ACF-662E15E0975A}" destId="{AFFB7E28-E159-4781-ACFA-C811F00AD016}" srcOrd="5" destOrd="0" parTransId="{3B8E61DC-F90E-4CE1-802B-E943E1918FAF}" sibTransId="{3B579943-F2E0-4F01-B6E2-9F7186BCA34B}"/>
    <dgm:cxn modelId="{23E3CCCD-0CB9-4261-B8B4-5C03A12DC837}" srcId="{51FA0DE1-4339-433F-9ACF-662E15E0975A}" destId="{E03012E8-A6E4-477C-A960-3D2A510E4364}" srcOrd="1" destOrd="0" parTransId="{4283220B-39F1-4E82-A5ED-DA289D83C356}" sibTransId="{940EE8ED-5C69-42EC-B223-7D33EA2DCA04}"/>
    <dgm:cxn modelId="{ACE65BCD-9C4E-43EE-B105-5B085152C74F}" type="presOf" srcId="{D60C923E-D834-44F1-84DE-ED2BA40803B5}" destId="{6E065EFC-B2D5-4318-8073-61D689C2F659}" srcOrd="0" destOrd="0" presId="urn:microsoft.com/office/officeart/2008/layout/RadialCluster"/>
    <dgm:cxn modelId="{C2748152-6672-42EE-B2DB-C4866FC529F4}" type="presParOf" srcId="{20D9EF5C-C92A-41B8-B42A-6C208E747C77}" destId="{4C3E861D-5E9B-4976-AD05-E75CC8FB2EF7}" srcOrd="0" destOrd="0" presId="urn:microsoft.com/office/officeart/2008/layout/RadialCluster"/>
    <dgm:cxn modelId="{129B3D52-25B2-48E8-81F8-E6CD47A934E8}" type="presParOf" srcId="{4C3E861D-5E9B-4976-AD05-E75CC8FB2EF7}" destId="{6CF07F97-377F-4DB3-823F-D0ABDEEB3AC2}" srcOrd="0" destOrd="0" presId="urn:microsoft.com/office/officeart/2008/layout/RadialCluster"/>
    <dgm:cxn modelId="{E2E492C1-80B9-49AF-98F5-A37DADD04CD2}" type="presParOf" srcId="{4C3E861D-5E9B-4976-AD05-E75CC8FB2EF7}" destId="{9C73C1C8-DF0F-4486-AD6E-B50393364080}" srcOrd="1" destOrd="0" presId="urn:microsoft.com/office/officeart/2008/layout/RadialCluster"/>
    <dgm:cxn modelId="{D371447F-3FF1-40DB-82B9-CB1ABC9C0DEA}" type="presParOf" srcId="{4C3E861D-5E9B-4976-AD05-E75CC8FB2EF7}" destId="{29E4F906-03E3-468A-8B6B-5BB1336C9411}" srcOrd="2" destOrd="0" presId="urn:microsoft.com/office/officeart/2008/layout/RadialCluster"/>
    <dgm:cxn modelId="{98C56EA3-6F59-48B3-8B23-405184BC0885}" type="presParOf" srcId="{4C3E861D-5E9B-4976-AD05-E75CC8FB2EF7}" destId="{45E2C0BF-7447-4FB8-86A6-8CE0670EB2E6}" srcOrd="3" destOrd="0" presId="urn:microsoft.com/office/officeart/2008/layout/RadialCluster"/>
    <dgm:cxn modelId="{9A5B36B6-FCD0-41ED-928A-EF20BD1C64FC}" type="presParOf" srcId="{4C3E861D-5E9B-4976-AD05-E75CC8FB2EF7}" destId="{AE41231D-FE30-4075-A2C3-C3118C258751}" srcOrd="4" destOrd="0" presId="urn:microsoft.com/office/officeart/2008/layout/RadialCluster"/>
    <dgm:cxn modelId="{061BFE3F-9A56-46D2-BB3B-4DC0CEA55845}" type="presParOf" srcId="{4C3E861D-5E9B-4976-AD05-E75CC8FB2EF7}" destId="{91EEED15-6A97-4CAD-AFC5-6B90A5A0D21C}" srcOrd="5" destOrd="0" presId="urn:microsoft.com/office/officeart/2008/layout/RadialCluster"/>
    <dgm:cxn modelId="{DD23CCEE-F4F9-464B-9638-19F6C27588C9}" type="presParOf" srcId="{4C3E861D-5E9B-4976-AD05-E75CC8FB2EF7}" destId="{4CA6925A-9F3E-4467-98C0-36092D1CEF23}" srcOrd="6" destOrd="0" presId="urn:microsoft.com/office/officeart/2008/layout/RadialCluster"/>
    <dgm:cxn modelId="{BE9E7DBC-BC01-4020-B381-F30710B10AA1}" type="presParOf" srcId="{4C3E861D-5E9B-4976-AD05-E75CC8FB2EF7}" destId="{E29585FC-019F-4EC7-8925-1375F3B7B308}" srcOrd="7" destOrd="0" presId="urn:microsoft.com/office/officeart/2008/layout/RadialCluster"/>
    <dgm:cxn modelId="{8EE956FA-18E5-49EE-9D0A-CBF5DFC69311}" type="presParOf" srcId="{4C3E861D-5E9B-4976-AD05-E75CC8FB2EF7}" destId="{51F16A39-23EF-42B1-8147-6E8B19954B46}" srcOrd="8" destOrd="0" presId="urn:microsoft.com/office/officeart/2008/layout/RadialCluster"/>
    <dgm:cxn modelId="{0FE229E9-5A68-42D1-999B-1B3010B6B024}" type="presParOf" srcId="{4C3E861D-5E9B-4976-AD05-E75CC8FB2EF7}" destId="{6E065EFC-B2D5-4318-8073-61D689C2F659}" srcOrd="9" destOrd="0" presId="urn:microsoft.com/office/officeart/2008/layout/RadialCluster"/>
    <dgm:cxn modelId="{AA3E5EE2-CC88-4F04-A681-03C24FEFFD49}" type="presParOf" srcId="{4C3E861D-5E9B-4976-AD05-E75CC8FB2EF7}" destId="{447973D5-0DE4-4D00-ABDE-D2E6EDD01BCE}" srcOrd="10" destOrd="0" presId="urn:microsoft.com/office/officeart/2008/layout/RadialCluster"/>
    <dgm:cxn modelId="{56A08FDF-8B4D-42E2-BFBE-AAE2A7527E0E}" type="presParOf" srcId="{4C3E861D-5E9B-4976-AD05-E75CC8FB2EF7}" destId="{F03189BF-71C0-47C6-A7BC-45AF0D7CF096}" srcOrd="11" destOrd="0" presId="urn:microsoft.com/office/officeart/2008/layout/RadialCluster"/>
    <dgm:cxn modelId="{1452B4DE-377B-4D82-B4CC-0D2658941D7B}" type="presParOf" srcId="{4C3E861D-5E9B-4976-AD05-E75CC8FB2EF7}" destId="{D155E0A2-3B68-478F-A072-9B5FFE030893}" srcOrd="12" destOrd="0" presId="urn:microsoft.com/office/officeart/2008/layout/RadialCluster"/>
    <dgm:cxn modelId="{9866DAFE-BAF3-4F64-A99E-C459B990E9B6}" type="presParOf" srcId="{4C3E861D-5E9B-4976-AD05-E75CC8FB2EF7}" destId="{D1DE350F-B476-4FAE-86D3-427ED475A1FC}" srcOrd="13" destOrd="0" presId="urn:microsoft.com/office/officeart/2008/layout/RadialCluster"/>
    <dgm:cxn modelId="{9C65101A-6352-456E-8462-D90B1DFA63C0}" type="presParOf" srcId="{4C3E861D-5E9B-4976-AD05-E75CC8FB2EF7}" destId="{BD38C83A-CB11-4C54-B4C2-EAF1AE4FC5F7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5F3F0E-25E5-4386-BD9C-581812FA09BA}">
      <dsp:nvSpPr>
        <dsp:cNvPr id="0" name=""/>
        <dsp:cNvSpPr/>
      </dsp:nvSpPr>
      <dsp:spPr>
        <a:xfrm>
          <a:off x="442873" y="1021988"/>
          <a:ext cx="3656602" cy="3656602"/>
        </a:xfrm>
        <a:prstGeom prst="blockArc">
          <a:avLst>
            <a:gd name="adj1" fmla="val 13500000"/>
            <a:gd name="adj2" fmla="val 16200000"/>
            <a:gd name="adj3" fmla="val 3419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823BDA-74C5-4984-92A8-48A62BED19AE}">
      <dsp:nvSpPr>
        <dsp:cNvPr id="0" name=""/>
        <dsp:cNvSpPr/>
      </dsp:nvSpPr>
      <dsp:spPr>
        <a:xfrm>
          <a:off x="442873" y="1021988"/>
          <a:ext cx="3656602" cy="3656602"/>
        </a:xfrm>
        <a:prstGeom prst="blockArc">
          <a:avLst>
            <a:gd name="adj1" fmla="val 10800000"/>
            <a:gd name="adj2" fmla="val 13500000"/>
            <a:gd name="adj3" fmla="val 3419"/>
          </a:avLst>
        </a:prstGeom>
        <a:solidFill>
          <a:schemeClr val="accent2">
            <a:hueOff val="4012731"/>
            <a:satOff val="-5005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59B441-053A-4B6A-82A5-4A160343F202}">
      <dsp:nvSpPr>
        <dsp:cNvPr id="0" name=""/>
        <dsp:cNvSpPr/>
      </dsp:nvSpPr>
      <dsp:spPr>
        <a:xfrm>
          <a:off x="442873" y="1021988"/>
          <a:ext cx="3656602" cy="3656602"/>
        </a:xfrm>
        <a:prstGeom prst="blockArc">
          <a:avLst>
            <a:gd name="adj1" fmla="val 8100000"/>
            <a:gd name="adj2" fmla="val 10800000"/>
            <a:gd name="adj3" fmla="val 3419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09FD5F-ADE5-4693-858A-D627DE155F7B}">
      <dsp:nvSpPr>
        <dsp:cNvPr id="0" name=""/>
        <dsp:cNvSpPr/>
      </dsp:nvSpPr>
      <dsp:spPr>
        <a:xfrm>
          <a:off x="430478" y="1009713"/>
          <a:ext cx="3656602" cy="3656602"/>
        </a:xfrm>
        <a:prstGeom prst="blockArc">
          <a:avLst>
            <a:gd name="adj1" fmla="val 5373562"/>
            <a:gd name="adj2" fmla="val 8066628"/>
            <a:gd name="adj3" fmla="val 3419"/>
          </a:avLst>
        </a:prstGeom>
        <a:solidFill>
          <a:schemeClr val="accent2">
            <a:hueOff val="2675154"/>
            <a:satOff val="-3337"/>
            <a:lumOff val="78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65E023-A93D-4FA7-A59D-6516CA423364}">
      <dsp:nvSpPr>
        <dsp:cNvPr id="0" name=""/>
        <dsp:cNvSpPr/>
      </dsp:nvSpPr>
      <dsp:spPr>
        <a:xfrm>
          <a:off x="455288" y="1009693"/>
          <a:ext cx="3656602" cy="3656602"/>
        </a:xfrm>
        <a:prstGeom prst="blockArc">
          <a:avLst>
            <a:gd name="adj1" fmla="val 2733425"/>
            <a:gd name="adj2" fmla="val 5421024"/>
            <a:gd name="adj3" fmla="val 3419"/>
          </a:avLst>
        </a:prstGeom>
        <a:solidFill>
          <a:schemeClr val="accent2">
            <a:hueOff val="2006365"/>
            <a:satOff val="-2502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6AA0E8-6C00-4A42-9C1F-68FDB36EC253}">
      <dsp:nvSpPr>
        <dsp:cNvPr id="0" name=""/>
        <dsp:cNvSpPr/>
      </dsp:nvSpPr>
      <dsp:spPr>
        <a:xfrm>
          <a:off x="395996" y="1070662"/>
          <a:ext cx="3656602" cy="3656602"/>
        </a:xfrm>
        <a:prstGeom prst="blockArc">
          <a:avLst>
            <a:gd name="adj1" fmla="val 21444457"/>
            <a:gd name="adj2" fmla="val 2570717"/>
            <a:gd name="adj3" fmla="val 3419"/>
          </a:avLst>
        </a:prstGeom>
        <a:solidFill>
          <a:schemeClr val="accent2">
            <a:hueOff val="1337577"/>
            <a:satOff val="-1668"/>
            <a:lumOff val="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A73698-AA55-421A-A04D-A1F4634DE8E7}">
      <dsp:nvSpPr>
        <dsp:cNvPr id="0" name=""/>
        <dsp:cNvSpPr/>
      </dsp:nvSpPr>
      <dsp:spPr>
        <a:xfrm>
          <a:off x="394246" y="971425"/>
          <a:ext cx="3656602" cy="3656602"/>
        </a:xfrm>
        <a:prstGeom prst="blockArc">
          <a:avLst>
            <a:gd name="adj1" fmla="val 19034208"/>
            <a:gd name="adj2" fmla="val 34351"/>
            <a:gd name="adj3" fmla="val 3419"/>
          </a:avLst>
        </a:prstGeom>
        <a:solidFill>
          <a:schemeClr val="accent2">
            <a:hueOff val="668788"/>
            <a:satOff val="-834"/>
            <a:lumOff val="19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263800-0832-470B-A239-32810994044E}">
      <dsp:nvSpPr>
        <dsp:cNvPr id="0" name=""/>
        <dsp:cNvSpPr/>
      </dsp:nvSpPr>
      <dsp:spPr>
        <a:xfrm>
          <a:off x="442873" y="1021988"/>
          <a:ext cx="3656602" cy="3656602"/>
        </a:xfrm>
        <a:prstGeom prst="blockArc">
          <a:avLst>
            <a:gd name="adj1" fmla="val 16200000"/>
            <a:gd name="adj2" fmla="val 18900000"/>
            <a:gd name="adj3" fmla="val 3419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F5FA35-645E-4D46-8CE1-9842228D2E44}">
      <dsp:nvSpPr>
        <dsp:cNvPr id="0" name=""/>
        <dsp:cNvSpPr/>
      </dsp:nvSpPr>
      <dsp:spPr>
        <a:xfrm>
          <a:off x="1658208" y="2283651"/>
          <a:ext cx="1240379" cy="12403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smtClean="0"/>
            <a:t>Associazione e presa in carico della persona</a:t>
          </a:r>
          <a:endParaRPr lang="it-IT" sz="1200" kern="1200" dirty="0"/>
        </a:p>
      </dsp:txBody>
      <dsp:txXfrm>
        <a:off x="1839857" y="2465300"/>
        <a:ext cx="877081" cy="877081"/>
      </dsp:txXfrm>
    </dsp:sp>
    <dsp:sp modelId="{6BB456D6-2436-4AB3-AC76-D89295509050}">
      <dsp:nvSpPr>
        <dsp:cNvPr id="0" name=""/>
        <dsp:cNvSpPr/>
      </dsp:nvSpPr>
      <dsp:spPr>
        <a:xfrm>
          <a:off x="1837041" y="619113"/>
          <a:ext cx="868265" cy="86826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SCUOLA</a:t>
          </a:r>
          <a:endParaRPr lang="it-IT" sz="1200" kern="1200" dirty="0"/>
        </a:p>
      </dsp:txBody>
      <dsp:txXfrm>
        <a:off x="1964195" y="746267"/>
        <a:ext cx="613957" cy="613957"/>
      </dsp:txXfrm>
    </dsp:sp>
    <dsp:sp modelId="{A5F259A1-C4D4-472C-B843-2C36EC37FE4F}">
      <dsp:nvSpPr>
        <dsp:cNvPr id="0" name=""/>
        <dsp:cNvSpPr/>
      </dsp:nvSpPr>
      <dsp:spPr>
        <a:xfrm>
          <a:off x="2982764" y="1145455"/>
          <a:ext cx="1118222" cy="868265"/>
        </a:xfrm>
        <a:prstGeom prst="ellipse">
          <a:avLst/>
        </a:prstGeom>
        <a:solidFill>
          <a:schemeClr val="accent2">
            <a:hueOff val="668788"/>
            <a:satOff val="-834"/>
            <a:lumOff val="19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FAMIGLIA</a:t>
          </a:r>
          <a:endParaRPr lang="it-IT" sz="1200" kern="1200" dirty="0"/>
        </a:p>
      </dsp:txBody>
      <dsp:txXfrm>
        <a:off x="3146524" y="1272609"/>
        <a:ext cx="790702" cy="613957"/>
      </dsp:txXfrm>
    </dsp:sp>
    <dsp:sp modelId="{9DFABD3D-8D0C-43A1-8906-F6A10603E327}">
      <dsp:nvSpPr>
        <dsp:cNvPr id="0" name=""/>
        <dsp:cNvSpPr/>
      </dsp:nvSpPr>
      <dsp:spPr>
        <a:xfrm>
          <a:off x="3585368" y="2383550"/>
          <a:ext cx="868265" cy="868265"/>
        </a:xfrm>
        <a:prstGeom prst="ellipse">
          <a:avLst/>
        </a:prstGeom>
        <a:solidFill>
          <a:schemeClr val="accent2">
            <a:hueOff val="1337577"/>
            <a:satOff val="-1668"/>
            <a:lumOff val="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CENTRO educativo</a:t>
          </a:r>
          <a:endParaRPr lang="it-IT" sz="1000" kern="1200" dirty="0"/>
        </a:p>
      </dsp:txBody>
      <dsp:txXfrm>
        <a:off x="3712522" y="2510704"/>
        <a:ext cx="613957" cy="613957"/>
      </dsp:txXfrm>
    </dsp:sp>
    <dsp:sp modelId="{D73CAA39-AD19-49F8-A048-E22D462BBB50}">
      <dsp:nvSpPr>
        <dsp:cNvPr id="0" name=""/>
        <dsp:cNvSpPr/>
      </dsp:nvSpPr>
      <dsp:spPr>
        <a:xfrm>
          <a:off x="3107743" y="3686858"/>
          <a:ext cx="868265" cy="868265"/>
        </a:xfrm>
        <a:prstGeom prst="ellipse">
          <a:avLst/>
        </a:prstGeom>
        <a:solidFill>
          <a:schemeClr val="accent2">
            <a:hueOff val="2006365"/>
            <a:satOff val="-2502"/>
            <a:lumOff val="5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CENTRI SANITARI</a:t>
          </a:r>
          <a:endParaRPr lang="it-IT" sz="1000" kern="1200" dirty="0"/>
        </a:p>
      </dsp:txBody>
      <dsp:txXfrm>
        <a:off x="3234897" y="3814012"/>
        <a:ext cx="613957" cy="613957"/>
      </dsp:txXfrm>
    </dsp:sp>
    <dsp:sp modelId="{1FD927E7-91AC-4010-ADD1-D0C9FA62AD0E}">
      <dsp:nvSpPr>
        <dsp:cNvPr id="0" name=""/>
        <dsp:cNvSpPr/>
      </dsp:nvSpPr>
      <dsp:spPr>
        <a:xfrm>
          <a:off x="1684336" y="4212819"/>
          <a:ext cx="1176526" cy="844371"/>
        </a:xfrm>
        <a:prstGeom prst="ellipse">
          <a:avLst/>
        </a:prstGeom>
        <a:solidFill>
          <a:schemeClr val="accent2">
            <a:hueOff val="2675154"/>
            <a:satOff val="-3337"/>
            <a:lumOff val="78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COMUNITA’</a:t>
          </a:r>
          <a:endParaRPr lang="it-IT" sz="1200" kern="1200" dirty="0"/>
        </a:p>
      </dsp:txBody>
      <dsp:txXfrm>
        <a:off x="1856634" y="4336474"/>
        <a:ext cx="831930" cy="597061"/>
      </dsp:txXfrm>
    </dsp:sp>
    <dsp:sp modelId="{AD6ABB27-230C-4CB8-B660-B29A13980512}">
      <dsp:nvSpPr>
        <dsp:cNvPr id="0" name=""/>
        <dsp:cNvSpPr/>
      </dsp:nvSpPr>
      <dsp:spPr>
        <a:xfrm>
          <a:off x="464817" y="3683042"/>
          <a:ext cx="1071309" cy="875898"/>
        </a:xfrm>
        <a:prstGeom prst="ellipse">
          <a:avLst/>
        </a:prstGeom>
        <a:solidFill>
          <a:schemeClr val="accent2">
            <a:hueOff val="3343942"/>
            <a:satOff val="-4171"/>
            <a:lumOff val="98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CENTRI SPORTIVI E RICREATIVI</a:t>
          </a:r>
          <a:endParaRPr lang="it-IT" sz="1200" kern="1200" dirty="0"/>
        </a:p>
      </dsp:txBody>
      <dsp:txXfrm>
        <a:off x="621707" y="3811314"/>
        <a:ext cx="757529" cy="619354"/>
      </dsp:txXfrm>
    </dsp:sp>
    <dsp:sp modelId="{264DEBAA-2794-4DCD-A5FB-A90C1CE18EA1}">
      <dsp:nvSpPr>
        <dsp:cNvPr id="0" name=""/>
        <dsp:cNvSpPr/>
      </dsp:nvSpPr>
      <dsp:spPr>
        <a:xfrm>
          <a:off x="-37855" y="2416156"/>
          <a:ext cx="1023972" cy="868265"/>
        </a:xfrm>
        <a:prstGeom prst="ellipse">
          <a:avLst/>
        </a:prstGeom>
        <a:solidFill>
          <a:schemeClr val="accent2">
            <a:hueOff val="4012731"/>
            <a:satOff val="-5005"/>
            <a:lumOff val="11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SERVIZI </a:t>
          </a:r>
        </a:p>
      </dsp:txBody>
      <dsp:txXfrm>
        <a:off x="112102" y="2543310"/>
        <a:ext cx="724058" cy="613957"/>
      </dsp:txXfrm>
    </dsp:sp>
    <dsp:sp modelId="{10E855DB-16BD-4B53-AA90-98089DB816A9}">
      <dsp:nvSpPr>
        <dsp:cNvPr id="0" name=""/>
        <dsp:cNvSpPr/>
      </dsp:nvSpPr>
      <dsp:spPr>
        <a:xfrm>
          <a:off x="401538" y="1145455"/>
          <a:ext cx="1197868" cy="868265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LAVORO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OCCUPAZIONE</a:t>
          </a:r>
          <a:endParaRPr lang="it-IT" sz="1000" kern="1200" dirty="0"/>
        </a:p>
      </dsp:txBody>
      <dsp:txXfrm>
        <a:off x="576962" y="1272609"/>
        <a:ext cx="847020" cy="6139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F07F97-377F-4DB3-823F-D0ABDEEB3AC2}">
      <dsp:nvSpPr>
        <dsp:cNvPr id="0" name=""/>
        <dsp:cNvSpPr/>
      </dsp:nvSpPr>
      <dsp:spPr>
        <a:xfrm>
          <a:off x="1537014" y="1914636"/>
          <a:ext cx="1317441" cy="131744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Inclusione della persona</a:t>
          </a:r>
          <a:endParaRPr lang="it-IT" sz="2000" kern="1200" dirty="0"/>
        </a:p>
      </dsp:txBody>
      <dsp:txXfrm>
        <a:off x="1601326" y="1978948"/>
        <a:ext cx="1188817" cy="1188817"/>
      </dsp:txXfrm>
    </dsp:sp>
    <dsp:sp modelId="{9C73C1C8-DF0F-4486-AD6E-B50393364080}">
      <dsp:nvSpPr>
        <dsp:cNvPr id="0" name=""/>
        <dsp:cNvSpPr/>
      </dsp:nvSpPr>
      <dsp:spPr>
        <a:xfrm rot="16200000">
          <a:off x="1846244" y="1565145"/>
          <a:ext cx="69898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98981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E4F906-03E3-468A-8B6B-5BB1336C9411}">
      <dsp:nvSpPr>
        <dsp:cNvPr id="0" name=""/>
        <dsp:cNvSpPr/>
      </dsp:nvSpPr>
      <dsp:spPr>
        <a:xfrm>
          <a:off x="1754392" y="332968"/>
          <a:ext cx="882685" cy="882685"/>
        </a:xfrm>
        <a:prstGeom prst="roundRect">
          <a:avLst/>
        </a:prstGeom>
        <a:solidFill>
          <a:schemeClr val="accent5">
            <a:hueOff val="-1419125"/>
            <a:satOff val="5687"/>
            <a:lumOff val="123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SCUOLA</a:t>
          </a:r>
          <a:endParaRPr lang="it-IT" sz="1200" kern="1200" dirty="0"/>
        </a:p>
      </dsp:txBody>
      <dsp:txXfrm>
        <a:off x="1797481" y="376057"/>
        <a:ext cx="796507" cy="796507"/>
      </dsp:txXfrm>
    </dsp:sp>
    <dsp:sp modelId="{45E2C0BF-7447-4FB8-86A6-8CE0670EB2E6}">
      <dsp:nvSpPr>
        <dsp:cNvPr id="0" name=""/>
        <dsp:cNvSpPr/>
      </dsp:nvSpPr>
      <dsp:spPr>
        <a:xfrm rot="19285714">
          <a:off x="2811693" y="1925837"/>
          <a:ext cx="39201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92010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41231D-FE30-4075-A2C3-C3118C258751}">
      <dsp:nvSpPr>
        <dsp:cNvPr id="0" name=""/>
        <dsp:cNvSpPr/>
      </dsp:nvSpPr>
      <dsp:spPr>
        <a:xfrm>
          <a:off x="3160942" y="1010327"/>
          <a:ext cx="882685" cy="882685"/>
        </a:xfrm>
        <a:prstGeom prst="roundRect">
          <a:avLst/>
        </a:prstGeom>
        <a:solidFill>
          <a:schemeClr val="accent5">
            <a:hueOff val="-2838251"/>
            <a:satOff val="11375"/>
            <a:lumOff val="24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FAMIGLIA</a:t>
          </a:r>
          <a:endParaRPr lang="it-IT" sz="1200" kern="1200" dirty="0"/>
        </a:p>
      </dsp:txBody>
      <dsp:txXfrm>
        <a:off x="3204031" y="1053416"/>
        <a:ext cx="796507" cy="796507"/>
      </dsp:txXfrm>
    </dsp:sp>
    <dsp:sp modelId="{91EEED15-6A97-4CAD-AFC5-6B90A5A0D21C}">
      <dsp:nvSpPr>
        <dsp:cNvPr id="0" name=""/>
        <dsp:cNvSpPr/>
      </dsp:nvSpPr>
      <dsp:spPr>
        <a:xfrm rot="771429">
          <a:off x="2846048" y="2798326"/>
          <a:ext cx="67069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70691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A6925A-9F3E-4467-98C0-36092D1CEF23}">
      <dsp:nvSpPr>
        <dsp:cNvPr id="0" name=""/>
        <dsp:cNvSpPr/>
      </dsp:nvSpPr>
      <dsp:spPr>
        <a:xfrm>
          <a:off x="3508331" y="2532339"/>
          <a:ext cx="882685" cy="882685"/>
        </a:xfrm>
        <a:prstGeom prst="roundRect">
          <a:avLst/>
        </a:prstGeom>
        <a:solidFill>
          <a:schemeClr val="accent5">
            <a:hueOff val="-4257376"/>
            <a:satOff val="17062"/>
            <a:lumOff val="36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/>
            <a:t>CENTRI SANITARI</a:t>
          </a:r>
          <a:endParaRPr lang="it-IT" sz="1500" kern="1200" dirty="0"/>
        </a:p>
      </dsp:txBody>
      <dsp:txXfrm>
        <a:off x="3551420" y="2575428"/>
        <a:ext cx="796507" cy="796507"/>
      </dsp:txXfrm>
    </dsp:sp>
    <dsp:sp modelId="{E29585FC-019F-4EC7-8925-1375F3B7B308}">
      <dsp:nvSpPr>
        <dsp:cNvPr id="0" name=""/>
        <dsp:cNvSpPr/>
      </dsp:nvSpPr>
      <dsp:spPr>
        <a:xfrm rot="3857143">
          <a:off x="2349332" y="3492487"/>
          <a:ext cx="57806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78066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F16A39-23EF-42B1-8147-6E8B19954B46}">
      <dsp:nvSpPr>
        <dsp:cNvPr id="0" name=""/>
        <dsp:cNvSpPr/>
      </dsp:nvSpPr>
      <dsp:spPr>
        <a:xfrm>
          <a:off x="2534969" y="3752897"/>
          <a:ext cx="882685" cy="882685"/>
        </a:xfrm>
        <a:prstGeom prst="roundRect">
          <a:avLst/>
        </a:prstGeom>
        <a:solidFill>
          <a:schemeClr val="accent5">
            <a:hueOff val="-5676501"/>
            <a:satOff val="22749"/>
            <a:lumOff val="49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ASSOCIAZIONI</a:t>
          </a:r>
          <a:endParaRPr lang="it-IT" sz="1200" kern="1200" dirty="0"/>
        </a:p>
      </dsp:txBody>
      <dsp:txXfrm>
        <a:off x="2578058" y="3795986"/>
        <a:ext cx="796507" cy="796507"/>
      </dsp:txXfrm>
    </dsp:sp>
    <dsp:sp modelId="{6E065EFC-B2D5-4318-8073-61D689C2F659}">
      <dsp:nvSpPr>
        <dsp:cNvPr id="0" name=""/>
        <dsp:cNvSpPr/>
      </dsp:nvSpPr>
      <dsp:spPr>
        <a:xfrm rot="6942857">
          <a:off x="1464072" y="3492487"/>
          <a:ext cx="57806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78066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7973D5-0DE4-4D00-ABDE-D2E6EDD01BCE}">
      <dsp:nvSpPr>
        <dsp:cNvPr id="0" name=""/>
        <dsp:cNvSpPr/>
      </dsp:nvSpPr>
      <dsp:spPr>
        <a:xfrm>
          <a:off x="973816" y="3752897"/>
          <a:ext cx="882685" cy="882685"/>
        </a:xfrm>
        <a:prstGeom prst="roundRect">
          <a:avLst/>
        </a:prstGeom>
        <a:solidFill>
          <a:schemeClr val="accent5">
            <a:hueOff val="-7095626"/>
            <a:satOff val="28436"/>
            <a:lumOff val="61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CENTRI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EDUCATIVOO</a:t>
          </a:r>
          <a:endParaRPr lang="it-IT" sz="1200" kern="1200" dirty="0"/>
        </a:p>
      </dsp:txBody>
      <dsp:txXfrm>
        <a:off x="1016905" y="3795986"/>
        <a:ext cx="796507" cy="796507"/>
      </dsp:txXfrm>
    </dsp:sp>
    <dsp:sp modelId="{F03189BF-71C0-47C6-A7BC-45AF0D7CF096}">
      <dsp:nvSpPr>
        <dsp:cNvPr id="0" name=""/>
        <dsp:cNvSpPr/>
      </dsp:nvSpPr>
      <dsp:spPr>
        <a:xfrm rot="10028571">
          <a:off x="874731" y="2798326"/>
          <a:ext cx="67069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70691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55E0A2-3B68-478F-A072-9B5FFE030893}">
      <dsp:nvSpPr>
        <dsp:cNvPr id="0" name=""/>
        <dsp:cNvSpPr/>
      </dsp:nvSpPr>
      <dsp:spPr>
        <a:xfrm>
          <a:off x="453" y="2532339"/>
          <a:ext cx="882685" cy="882685"/>
        </a:xfrm>
        <a:prstGeom prst="roundRect">
          <a:avLst/>
        </a:prstGeom>
        <a:solidFill>
          <a:schemeClr val="accent5">
            <a:hueOff val="-8514751"/>
            <a:satOff val="34124"/>
            <a:lumOff val="739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COMUNITA’</a:t>
          </a:r>
          <a:endParaRPr lang="it-IT" sz="1200" kern="1200" dirty="0"/>
        </a:p>
      </dsp:txBody>
      <dsp:txXfrm>
        <a:off x="43542" y="2575428"/>
        <a:ext cx="796507" cy="796507"/>
      </dsp:txXfrm>
    </dsp:sp>
    <dsp:sp modelId="{D1DE350F-B476-4FAE-86D3-427ED475A1FC}">
      <dsp:nvSpPr>
        <dsp:cNvPr id="0" name=""/>
        <dsp:cNvSpPr/>
      </dsp:nvSpPr>
      <dsp:spPr>
        <a:xfrm rot="13114286">
          <a:off x="1187766" y="1925837"/>
          <a:ext cx="39201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92010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38C83A-CB11-4C54-B4C2-EAF1AE4FC5F7}">
      <dsp:nvSpPr>
        <dsp:cNvPr id="0" name=""/>
        <dsp:cNvSpPr/>
      </dsp:nvSpPr>
      <dsp:spPr>
        <a:xfrm>
          <a:off x="347842" y="1010327"/>
          <a:ext cx="882685" cy="882685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smtClean="0"/>
            <a:t>CENTRI SPORTIVI E RICREATIVI</a:t>
          </a:r>
          <a:endParaRPr lang="it-IT" sz="1300" kern="1200" dirty="0"/>
        </a:p>
      </dsp:txBody>
      <dsp:txXfrm>
        <a:off x="390931" y="1053416"/>
        <a:ext cx="796507" cy="7965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7D469-F3B3-445C-9A3A-B874FFD789CD}" type="datetimeFigureOut">
              <a:rPr lang="it-IT" smtClean="0"/>
              <a:t>13/12/2018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B572C1-0A2F-48E4-87BC-4FDE22DAB9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4246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624C9-B7DB-4AC1-B078-854079479418}" type="datetimeFigureOut">
              <a:rPr lang="it-IT" smtClean="0"/>
              <a:t>13/12/2018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927D-C39B-4A78-BB25-A41EF1332D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473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624C9-B7DB-4AC1-B078-854079479418}" type="datetimeFigureOut">
              <a:rPr lang="it-IT" smtClean="0"/>
              <a:t>13/12/2018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927D-C39B-4A78-BB25-A41EF1332D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8882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624C9-B7DB-4AC1-B078-854079479418}" type="datetimeFigureOut">
              <a:rPr lang="it-IT" smtClean="0"/>
              <a:t>13/12/2018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927D-C39B-4A78-BB25-A41EF1332D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5120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624C9-B7DB-4AC1-B078-854079479418}" type="datetimeFigureOut">
              <a:rPr lang="it-IT" smtClean="0"/>
              <a:t>13/12/2018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927D-C39B-4A78-BB25-A41EF1332D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390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624C9-B7DB-4AC1-B078-854079479418}" type="datetimeFigureOut">
              <a:rPr lang="it-IT" smtClean="0"/>
              <a:t>13/12/2018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927D-C39B-4A78-BB25-A41EF1332D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7412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624C9-B7DB-4AC1-B078-854079479418}" type="datetimeFigureOut">
              <a:rPr lang="it-IT" smtClean="0"/>
              <a:t>13/12/2018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927D-C39B-4A78-BB25-A41EF1332D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9628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624C9-B7DB-4AC1-B078-854079479418}" type="datetimeFigureOut">
              <a:rPr lang="it-IT" smtClean="0"/>
              <a:t>13/12/2018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927D-C39B-4A78-BB25-A41EF1332D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0281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624C9-B7DB-4AC1-B078-854079479418}" type="datetimeFigureOut">
              <a:rPr lang="it-IT" smtClean="0"/>
              <a:t>13/12/2018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927D-C39B-4A78-BB25-A41EF1332D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2186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624C9-B7DB-4AC1-B078-854079479418}" type="datetimeFigureOut">
              <a:rPr lang="it-IT" smtClean="0"/>
              <a:t>13/12/2018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927D-C39B-4A78-BB25-A41EF1332D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6670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624C9-B7DB-4AC1-B078-854079479418}" type="datetimeFigureOut">
              <a:rPr lang="it-IT" smtClean="0"/>
              <a:t>13/12/2018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927D-C39B-4A78-BB25-A41EF1332D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2712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624C9-B7DB-4AC1-B078-854079479418}" type="datetimeFigureOut">
              <a:rPr lang="it-IT" smtClean="0"/>
              <a:t>13/12/2018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927D-C39B-4A78-BB25-A41EF1332D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2398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624C9-B7DB-4AC1-B078-854079479418}" type="datetimeFigureOut">
              <a:rPr lang="it-IT" smtClean="0"/>
              <a:t>13/12/2018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E927D-C39B-4A78-BB25-A41EF1332D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9424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784976" cy="1830065"/>
          </a:xfrm>
        </p:spPr>
        <p:txBody>
          <a:bodyPr>
            <a:normAutofit/>
          </a:bodyPr>
          <a:lstStyle/>
          <a:p>
            <a:r>
              <a:rPr lang="it-IT" sz="3600" b="1" dirty="0" smtClean="0">
                <a:latin typeface="Verdana-Bold"/>
              </a:rPr>
              <a:t>“Disturbo dello Spettro Autistico:  dalla conoscenza teorica alla pratica educativa»</a:t>
            </a:r>
            <a:endParaRPr lang="it-IT" sz="3600" dirty="0">
              <a:solidFill>
                <a:srgbClr val="C0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2420888"/>
            <a:ext cx="9144000" cy="3240360"/>
          </a:xfrm>
        </p:spPr>
        <p:txBody>
          <a:bodyPr>
            <a:normAutofit/>
          </a:bodyPr>
          <a:lstStyle/>
          <a:p>
            <a:r>
              <a:rPr lang="it-IT" sz="3000" i="1" dirty="0" smtClean="0">
                <a:latin typeface="Verdana"/>
              </a:rPr>
              <a:t>Sistemi di istruzione a confronto: applicabilità e limiti del Modello Burgos nel sistema scolastico italiano</a:t>
            </a:r>
          </a:p>
          <a:p>
            <a:r>
              <a:rPr lang="it-IT" sz="4400" i="1" dirty="0">
                <a:latin typeface="Verdana"/>
              </a:rPr>
              <a:t> </a:t>
            </a:r>
            <a:r>
              <a:rPr lang="it-IT" sz="2400" i="1" dirty="0" smtClean="0">
                <a:latin typeface="Verdana"/>
              </a:rPr>
              <a:t>Rossano 14 dicembre 2018</a:t>
            </a:r>
          </a:p>
          <a:p>
            <a:r>
              <a:rPr lang="it-IT" i="1" dirty="0" smtClean="0"/>
              <a:t>Sonia Trotta</a:t>
            </a:r>
          </a:p>
          <a:p>
            <a:endParaRPr lang="it-IT" sz="4400" i="1" dirty="0"/>
          </a:p>
        </p:txBody>
      </p:sp>
    </p:spTree>
    <p:extLst>
      <p:ext uri="{BB962C8B-B14F-4D97-AF65-F5344CB8AC3E}">
        <p14:creationId xmlns:p14="http://schemas.microsoft.com/office/powerpoint/2010/main" val="338547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0" i="0" u="none" strike="noStrike" baseline="0" dirty="0" smtClean="0">
                <a:latin typeface="Times New Roman"/>
              </a:rPr>
              <a:t>“Index per l’inclusione”</a:t>
            </a:r>
            <a:br>
              <a:rPr lang="it-IT" b="0" i="0" u="none" strike="noStrike" baseline="0" dirty="0" smtClean="0">
                <a:latin typeface="Times New Roman"/>
              </a:rPr>
            </a:br>
            <a:r>
              <a:rPr lang="it-IT" sz="3100" b="0" i="0" u="none" strike="noStrike" baseline="0" dirty="0" smtClean="0">
                <a:latin typeface="Times New Roman"/>
              </a:rPr>
              <a:t>(</a:t>
            </a:r>
            <a:r>
              <a:rPr lang="it-IT" sz="3100" b="0" i="0" u="none" strike="noStrike" baseline="0" dirty="0" err="1" smtClean="0">
                <a:latin typeface="Times New Roman"/>
              </a:rPr>
              <a:t>Booth</a:t>
            </a:r>
            <a:r>
              <a:rPr lang="it-IT" sz="3100" b="0" i="0" u="none" strike="noStrike" baseline="0" dirty="0" smtClean="0">
                <a:latin typeface="Times New Roman"/>
              </a:rPr>
              <a:t> e </a:t>
            </a:r>
            <a:r>
              <a:rPr lang="it-IT" sz="3100" b="0" i="0" u="none" strike="noStrike" baseline="0" dirty="0" err="1" smtClean="0">
                <a:latin typeface="Times New Roman"/>
              </a:rPr>
              <a:t>Ainscow</a:t>
            </a:r>
            <a:r>
              <a:rPr lang="it-IT" sz="3100" b="0" i="0" u="none" strike="noStrike" baseline="0" dirty="0" smtClean="0">
                <a:latin typeface="Times New Roman"/>
              </a:rPr>
              <a:t>, 2008)</a:t>
            </a:r>
            <a:endParaRPr lang="it-IT" sz="31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endParaRPr lang="it-IT" dirty="0"/>
          </a:p>
        </p:txBody>
      </p:sp>
      <p:sp>
        <p:nvSpPr>
          <p:cNvPr id="13" name="Ovale 12"/>
          <p:cNvSpPr/>
          <p:nvPr/>
        </p:nvSpPr>
        <p:spPr>
          <a:xfrm>
            <a:off x="931929" y="2924944"/>
            <a:ext cx="7344816" cy="201622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019748" y="3148226"/>
            <a:ext cx="54726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>
                <a:solidFill>
                  <a:srgbClr val="9BBB59">
                    <a:lumMod val="50000"/>
                  </a:srgbClr>
                </a:solidFill>
              </a:rPr>
              <a:t>rendere</a:t>
            </a:r>
          </a:p>
          <a:p>
            <a:pPr algn="ctr"/>
            <a:r>
              <a:rPr lang="it-IT" sz="3200" dirty="0">
                <a:solidFill>
                  <a:srgbClr val="9BBB59">
                    <a:lumMod val="50000"/>
                  </a:srgbClr>
                </a:solidFill>
              </a:rPr>
              <a:t>inclusivi i contesti, i metodi e gli atteggiamenti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858" y="0"/>
            <a:ext cx="1397630" cy="1724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086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L’Index per l’inclusione</a:t>
            </a:r>
            <a:br>
              <a:rPr lang="it-IT" dirty="0" smtClean="0"/>
            </a:br>
            <a:r>
              <a:rPr lang="it-IT" dirty="0" err="1" smtClean="0"/>
              <a:t>Booth</a:t>
            </a:r>
            <a:r>
              <a:rPr lang="it-IT" dirty="0" smtClean="0"/>
              <a:t> e </a:t>
            </a:r>
            <a:r>
              <a:rPr lang="it-IT" dirty="0" err="1" smtClean="0"/>
              <a:t>Ainscow</a:t>
            </a:r>
            <a:r>
              <a:rPr lang="it-IT" dirty="0" smtClean="0"/>
              <a:t> (2008)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96855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dirty="0" smtClean="0"/>
              <a:t>Regno Unito</a:t>
            </a:r>
          </a:p>
          <a:p>
            <a:pPr marL="0" indent="0" algn="just">
              <a:buNone/>
            </a:pPr>
            <a:r>
              <a:rPr lang="it-IT" dirty="0" smtClean="0"/>
              <a:t>Percorso di progettazione della realtà scolastica inclusiva secondo un’ottica partecipativa, che porta ad un coinvolgimento di alunni, insegnanti, genitori, dirigenti scolastici, amministratori e membri della comunità locale</a:t>
            </a:r>
          </a:p>
          <a:p>
            <a:pPr marL="0" indent="0" algn="ctr">
              <a:buNone/>
            </a:pPr>
            <a:r>
              <a:rPr lang="it-IT" dirty="0" smtClean="0">
                <a:solidFill>
                  <a:srgbClr val="C00000"/>
                </a:solidFill>
              </a:rPr>
              <a:t>modello sociale</a:t>
            </a:r>
          </a:p>
          <a:p>
            <a:pPr marL="0" indent="0" algn="just">
              <a:buNone/>
            </a:pPr>
            <a:r>
              <a:rPr lang="it-IT" dirty="0" smtClean="0"/>
              <a:t>Rimozione di barriere che limitano e ostacolano attraverso la definizione di descrittori e indicatori </a:t>
            </a:r>
            <a:endParaRPr lang="it-IT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16632"/>
            <a:ext cx="1224136" cy="1823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041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229600" cy="1143000"/>
          </a:xfrm>
        </p:spPr>
        <p:txBody>
          <a:bodyPr>
            <a:normAutofit/>
          </a:bodyPr>
          <a:lstStyle/>
          <a:p>
            <a:r>
              <a:rPr lang="it-IT" dirty="0" smtClean="0"/>
              <a:t>Le tre dimensioni dell’Index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 smtClean="0"/>
              <a:t>1. </a:t>
            </a:r>
            <a:r>
              <a:rPr lang="it-IT" b="1" dirty="0" smtClean="0"/>
              <a:t>creare culture inclusive </a:t>
            </a:r>
            <a:r>
              <a:rPr lang="it-IT" dirty="0" smtClean="0"/>
              <a:t>(costruire comunità; affermare valori inclusivi);</a:t>
            </a:r>
          </a:p>
          <a:p>
            <a:pPr marL="0" indent="0" algn="just">
              <a:buNone/>
            </a:pPr>
            <a:r>
              <a:rPr lang="it-IT" dirty="0" smtClean="0"/>
              <a:t>2. </a:t>
            </a:r>
            <a:r>
              <a:rPr lang="it-IT" b="1" dirty="0" smtClean="0"/>
              <a:t>produrre politiche inclusive (</a:t>
            </a:r>
            <a:r>
              <a:rPr lang="it-IT" dirty="0" smtClean="0"/>
              <a:t>sviluppare la scuola per tutti; organizzare il sostegno alla diversità);</a:t>
            </a:r>
          </a:p>
          <a:p>
            <a:pPr marL="0" indent="0" algn="just">
              <a:buNone/>
            </a:pPr>
            <a:r>
              <a:rPr lang="it-IT" dirty="0" smtClean="0"/>
              <a:t>3. </a:t>
            </a:r>
            <a:r>
              <a:rPr lang="it-IT" b="1" dirty="0" smtClean="0"/>
              <a:t>sviluppare pratiche inclusive </a:t>
            </a:r>
            <a:r>
              <a:rPr lang="it-IT" dirty="0" smtClean="0"/>
              <a:t>(coordinare l’apprendimento; mobilitare risorse).</a:t>
            </a:r>
            <a:endParaRPr lang="it-IT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"/>
            <a:ext cx="1331640" cy="1580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12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786211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 Scala di Valutazione dei Processi Inclusivi </a:t>
            </a:r>
            <a:br>
              <a:rPr lang="it-IT" dirty="0" smtClean="0"/>
            </a:br>
            <a:r>
              <a:rPr lang="it-IT" sz="1800" dirty="0" smtClean="0">
                <a:latin typeface="Arial"/>
              </a:rPr>
              <a:t>Lucio </a:t>
            </a:r>
            <a:r>
              <a:rPr lang="it-IT" sz="1800" dirty="0" err="1">
                <a:latin typeface="Arial"/>
              </a:rPr>
              <a:t>Cottinia</a:t>
            </a:r>
            <a:r>
              <a:rPr lang="it-IT" sz="1800" dirty="0">
                <a:latin typeface="Arial"/>
              </a:rPr>
              <a:t>, Daniele </a:t>
            </a:r>
            <a:r>
              <a:rPr lang="it-IT" sz="1800" dirty="0" smtClean="0">
                <a:latin typeface="Arial"/>
              </a:rPr>
              <a:t>Fedeli, </a:t>
            </a:r>
            <a:r>
              <a:rPr lang="it-IT" sz="1800" dirty="0">
                <a:latin typeface="Arial"/>
              </a:rPr>
              <a:t>Annalisa </a:t>
            </a:r>
            <a:r>
              <a:rPr lang="it-IT" sz="1800" dirty="0" err="1">
                <a:latin typeface="Arial"/>
              </a:rPr>
              <a:t>Morgantic</a:t>
            </a:r>
            <a:r>
              <a:rPr lang="it-IT" sz="1800" dirty="0">
                <a:latin typeface="Arial"/>
              </a:rPr>
              <a:t>, Stefano </a:t>
            </a:r>
            <a:r>
              <a:rPr lang="it-IT" sz="1800" dirty="0" err="1">
                <a:latin typeface="Arial"/>
              </a:rPr>
              <a:t>Pascolettid</a:t>
            </a:r>
            <a:r>
              <a:rPr lang="it-IT" sz="1800" dirty="0">
                <a:latin typeface="Arial"/>
              </a:rPr>
              <a:t>, Alessia</a:t>
            </a:r>
            <a:br>
              <a:rPr lang="it-IT" sz="1800" dirty="0">
                <a:latin typeface="Arial"/>
              </a:rPr>
            </a:br>
            <a:r>
              <a:rPr lang="it-IT" sz="1800" dirty="0" err="1">
                <a:latin typeface="Arial"/>
              </a:rPr>
              <a:t>Signorellie</a:t>
            </a:r>
            <a:r>
              <a:rPr lang="it-IT" sz="1800" dirty="0">
                <a:latin typeface="Arial"/>
              </a:rPr>
              <a:t>, Francesca </a:t>
            </a:r>
            <a:r>
              <a:rPr lang="it-IT" sz="1800" dirty="0" err="1">
                <a:latin typeface="Arial"/>
              </a:rPr>
              <a:t>Zanonf</a:t>
            </a:r>
            <a:r>
              <a:rPr lang="it-IT" sz="1800" dirty="0">
                <a:latin typeface="Arial"/>
              </a:rPr>
              <a:t>, Davide </a:t>
            </a:r>
            <a:r>
              <a:rPr lang="it-IT" sz="1800" dirty="0" err="1" smtClean="0">
                <a:latin typeface="Arial"/>
              </a:rPr>
              <a:t>Zolettog</a:t>
            </a:r>
            <a:r>
              <a:rPr lang="it-IT" sz="1800" dirty="0" smtClean="0">
                <a:latin typeface="Arial"/>
              </a:rPr>
              <a:t> (2016)</a:t>
            </a:r>
            <a:endParaRPr lang="it-IT" sz="1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9971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b="1" dirty="0"/>
              <a:t>D</a:t>
            </a:r>
            <a:r>
              <a:rPr lang="it-IT" sz="2800" b="1" dirty="0" smtClean="0"/>
              <a:t>ue sotto-scale di autovalutazione</a:t>
            </a:r>
            <a:r>
              <a:rPr lang="it-IT" sz="2800" b="1" dirty="0"/>
              <a:t> </a:t>
            </a:r>
            <a:r>
              <a:rPr lang="it-IT" sz="2800" dirty="0" smtClean="0"/>
              <a:t>( ognuna composta da 20 item) </a:t>
            </a:r>
          </a:p>
          <a:p>
            <a:pPr marL="0" indent="0" algn="just">
              <a:buNone/>
            </a:pPr>
            <a:r>
              <a:rPr lang="it-IT" sz="2800" dirty="0" smtClean="0">
                <a:solidFill>
                  <a:srgbClr val="C00000"/>
                </a:solidFill>
              </a:rPr>
              <a:t>DIMENSIONE A </a:t>
            </a:r>
            <a:r>
              <a:rPr lang="it-IT" sz="2800" dirty="0" smtClean="0"/>
              <a:t>«organizzazione inclusiva» a cura del team docente della scuola;</a:t>
            </a:r>
          </a:p>
          <a:p>
            <a:pPr marL="0" indent="0" algn="just">
              <a:buNone/>
            </a:pPr>
            <a:r>
              <a:rPr lang="it-IT" sz="2800" dirty="0" smtClean="0"/>
              <a:t> </a:t>
            </a:r>
            <a:r>
              <a:rPr lang="it-IT" sz="2800" dirty="0" smtClean="0">
                <a:solidFill>
                  <a:srgbClr val="002060"/>
                </a:solidFill>
              </a:rPr>
              <a:t>DIMENSIONE B </a:t>
            </a:r>
            <a:r>
              <a:rPr lang="it-IT" sz="2800" dirty="0" smtClean="0"/>
              <a:t>«didattica</a:t>
            </a:r>
            <a:r>
              <a:rPr lang="it-IT" sz="2800" dirty="0"/>
              <a:t> </a:t>
            </a:r>
            <a:r>
              <a:rPr lang="it-IT" sz="2800" dirty="0" smtClean="0"/>
              <a:t>inclusiva» a cura dei docenti della classe presa in considerazione.</a:t>
            </a:r>
          </a:p>
          <a:p>
            <a:pPr marL="0" indent="0" algn="just">
              <a:buNone/>
            </a:pPr>
            <a:r>
              <a:rPr lang="it-IT" sz="2800" b="1" dirty="0"/>
              <a:t>U</a:t>
            </a:r>
            <a:r>
              <a:rPr lang="it-IT" sz="2800" b="1" dirty="0" smtClean="0"/>
              <a:t>na sotto-scala di valutazione oggettiva </a:t>
            </a:r>
            <a:r>
              <a:rPr lang="it-IT" sz="2800" dirty="0" smtClean="0"/>
              <a:t>( 15 indicatori).</a:t>
            </a:r>
          </a:p>
          <a:p>
            <a:pPr marL="0" indent="0" algn="just">
              <a:buNone/>
            </a:pPr>
            <a:r>
              <a:rPr lang="it-IT" sz="2800" dirty="0" smtClean="0"/>
              <a:t>I punteggi che possono essere attribuiti sono da 1 a 4</a:t>
            </a:r>
          </a:p>
        </p:txBody>
      </p:sp>
    </p:spTree>
    <p:extLst>
      <p:ext uri="{BB962C8B-B14F-4D97-AF65-F5344CB8AC3E}">
        <p14:creationId xmlns:p14="http://schemas.microsoft.com/office/powerpoint/2010/main" val="216840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Dati del campione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0753132"/>
              </p:ext>
            </p:extLst>
          </p:nvPr>
        </p:nvGraphicFramePr>
        <p:xfrm>
          <a:off x="457200" y="1600200"/>
          <a:ext cx="8291264" cy="4857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592"/>
                <a:gridCol w="2304256"/>
                <a:gridCol w="3744416"/>
              </a:tblGrid>
              <a:tr h="1576505">
                <a:tc>
                  <a:txBody>
                    <a:bodyPr/>
                    <a:lstStyle/>
                    <a:p>
                      <a:r>
                        <a:rPr lang="it-IT" sz="3200" dirty="0" smtClean="0"/>
                        <a:t>Grado</a:t>
                      </a:r>
                      <a:endParaRPr lang="it-IT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3200" dirty="0" smtClean="0"/>
                        <a:t>Insegnanti curriculari</a:t>
                      </a:r>
                      <a:endParaRPr lang="it-IT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3200" dirty="0" smtClean="0"/>
                        <a:t>Insegnanti di sostegno</a:t>
                      </a:r>
                      <a:endParaRPr lang="it-IT" sz="3200" dirty="0"/>
                    </a:p>
                  </a:txBody>
                  <a:tcPr/>
                </a:tc>
              </a:tr>
              <a:tr h="1188399">
                <a:tc>
                  <a:txBody>
                    <a:bodyPr/>
                    <a:lstStyle/>
                    <a:p>
                      <a:r>
                        <a:rPr lang="it-IT" sz="1800" dirty="0" smtClean="0">
                          <a:effectLst/>
                          <a:latin typeface="Arial"/>
                          <a:ea typeface="Calibri"/>
                        </a:rPr>
                        <a:t>INFANZIA-PRIMARIA-SECONDARIA 1° GRARO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3090" algn="l"/>
                        </a:tabLst>
                      </a:pPr>
                      <a:r>
                        <a:rPr lang="it-IT" sz="3600" b="1">
                          <a:effectLst/>
                          <a:latin typeface="Arial Narrow"/>
                          <a:ea typeface="Calibri"/>
                          <a:cs typeface="Arial"/>
                        </a:rPr>
                        <a:t>257</a:t>
                      </a:r>
                      <a:endParaRPr lang="it-IT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3090" algn="l"/>
                        </a:tabLst>
                      </a:pPr>
                      <a:r>
                        <a:rPr lang="it-IT" sz="3600" b="1" dirty="0">
                          <a:effectLst/>
                          <a:latin typeface="Arial Narrow"/>
                          <a:ea typeface="Calibri"/>
                          <a:cs typeface="Arial"/>
                        </a:rPr>
                        <a:t>55</a:t>
                      </a:r>
                      <a:endParaRPr lang="it-IT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46010">
                <a:tc>
                  <a:txBody>
                    <a:bodyPr/>
                    <a:lstStyle/>
                    <a:p>
                      <a:r>
                        <a:rPr lang="it-IT" sz="1800" dirty="0" smtClean="0">
                          <a:effectLst/>
                          <a:latin typeface="Arial"/>
                          <a:ea typeface="Calibri"/>
                        </a:rPr>
                        <a:t>SECONDARIA 2° GRARO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3090" algn="l"/>
                        </a:tabLst>
                      </a:pPr>
                      <a:r>
                        <a:rPr lang="it-IT" sz="3600" b="1" dirty="0">
                          <a:effectLst/>
                          <a:latin typeface="Arial Narrow"/>
                          <a:ea typeface="Calibri"/>
                          <a:cs typeface="Arial"/>
                        </a:rPr>
                        <a:t>182</a:t>
                      </a:r>
                      <a:endParaRPr lang="it-IT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3090" algn="l"/>
                        </a:tabLst>
                      </a:pPr>
                      <a:r>
                        <a:rPr lang="it-IT" sz="3600" b="1" dirty="0">
                          <a:effectLst/>
                          <a:latin typeface="Arial Narrow"/>
                          <a:ea typeface="Calibri"/>
                          <a:cs typeface="Arial"/>
                        </a:rPr>
                        <a:t>25</a:t>
                      </a:r>
                      <a:endParaRPr lang="it-IT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46010">
                <a:tc>
                  <a:txBody>
                    <a:bodyPr/>
                    <a:lstStyle/>
                    <a:p>
                      <a:r>
                        <a:rPr lang="it-IT" dirty="0" smtClean="0"/>
                        <a:t>TOTALE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3090" algn="l"/>
                        </a:tabLst>
                      </a:pPr>
                      <a:r>
                        <a:rPr lang="it-IT" sz="3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439</a:t>
                      </a:r>
                      <a:endParaRPr lang="it-IT" sz="3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3090" algn="l"/>
                        </a:tabLst>
                      </a:pPr>
                      <a:r>
                        <a:rPr lang="it-IT" sz="3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70</a:t>
                      </a:r>
                      <a:endParaRPr lang="it-IT" sz="3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356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Risultati parziali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28779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317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RIFLESSIONI FINALI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/>
            <a:r>
              <a:rPr lang="it-IT" dirty="0" smtClean="0"/>
              <a:t>Il miglioramento della qualità di vita dei nostri bambini-giovani- adulti può essere limitata a una progettualità che finisce per essere sempre in via sperimentale e mai implementata come modello definitivo di un processo efficace? </a:t>
            </a:r>
          </a:p>
          <a:p>
            <a:pPr lvl="0" algn="just"/>
            <a:r>
              <a:rPr lang="it-IT" dirty="0" smtClean="0"/>
              <a:t>Stiamo ancora proponendoci sistemi integrati rilevabili attraverso indicatori oggettivi dei processi inclusivi atti a migliorare la qualità di vita</a:t>
            </a:r>
          </a:p>
          <a:p>
            <a:pPr algn="just"/>
            <a:r>
              <a:rPr lang="it-IT" dirty="0" smtClean="0"/>
              <a:t>Siamo il Paese dei premi Internazionali per Modello Inclusivo che ancora non riesce a pensare fattivamente al «dopo di noi»</a:t>
            </a:r>
          </a:p>
          <a:p>
            <a:pPr algn="just"/>
            <a:r>
              <a:rPr lang="it-IT" dirty="0" smtClean="0"/>
              <a:t>Siamo la scuola che include in attesa di un processo inclusivo integrato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1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Modelli inclusivi a confronto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3674" y="1124744"/>
            <a:ext cx="4040188" cy="639762"/>
          </a:xfrm>
        </p:spPr>
        <p:txBody>
          <a:bodyPr/>
          <a:lstStyle/>
          <a:p>
            <a:r>
              <a:rPr lang="it-IT" dirty="0" smtClean="0"/>
              <a:t>           BURGOS (Spagna)</a:t>
            </a:r>
            <a:endParaRPr lang="it-IT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38662486"/>
              </p:ext>
            </p:extLst>
          </p:nvPr>
        </p:nvGraphicFramePr>
        <p:xfrm>
          <a:off x="107504" y="1556792"/>
          <a:ext cx="4464496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572000" y="1124744"/>
            <a:ext cx="4041775" cy="639762"/>
          </a:xfrm>
        </p:spPr>
        <p:txBody>
          <a:bodyPr/>
          <a:lstStyle/>
          <a:p>
            <a:r>
              <a:rPr lang="it-IT" dirty="0" smtClean="0"/>
              <a:t>                            ITALIA</a:t>
            </a:r>
            <a:endParaRPr lang="it-IT" dirty="0"/>
          </a:p>
        </p:txBody>
      </p:sp>
      <p:graphicFrame>
        <p:nvGraphicFramePr>
          <p:cNvPr id="8" name="Segnaposto contenuto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529727625"/>
              </p:ext>
            </p:extLst>
          </p:nvPr>
        </p:nvGraphicFramePr>
        <p:xfrm>
          <a:off x="4645025" y="1700808"/>
          <a:ext cx="4391471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Freccia bidirezionale orizzontale 3"/>
          <p:cNvSpPr/>
          <p:nvPr/>
        </p:nvSpPr>
        <p:spPr>
          <a:xfrm rot="19108645">
            <a:off x="2771673" y="3407818"/>
            <a:ext cx="562148" cy="38640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978239">
            <a:off x="3052747" y="4159879"/>
            <a:ext cx="450850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49057">
            <a:off x="2843088" y="4869160"/>
            <a:ext cx="450850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00190">
            <a:off x="1979712" y="5063880"/>
            <a:ext cx="450850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598338">
            <a:off x="2069158" y="3184997"/>
            <a:ext cx="450850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73733">
            <a:off x="1439416" y="3427829"/>
            <a:ext cx="450850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631" y="4688020"/>
            <a:ext cx="450850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191544">
            <a:off x="1122819" y="4088554"/>
            <a:ext cx="450850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756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rgbClr val="524E4E"/>
                </a:solidFill>
                <a:latin typeface="Arial"/>
                <a:ea typeface="Calibri"/>
              </a:rPr>
              <a:t>Associazione Autismo </a:t>
            </a:r>
            <a:r>
              <a:rPr lang="it-IT" dirty="0" smtClean="0">
                <a:solidFill>
                  <a:srgbClr val="524E4E"/>
                </a:solidFill>
                <a:latin typeface="Arial"/>
                <a:ea typeface="Calibri"/>
              </a:rPr>
              <a:t>Burgos</a:t>
            </a:r>
            <a:br>
              <a:rPr lang="it-IT" dirty="0" smtClean="0">
                <a:solidFill>
                  <a:srgbClr val="524E4E"/>
                </a:solidFill>
                <a:latin typeface="Arial"/>
                <a:ea typeface="Calibri"/>
              </a:rPr>
            </a:br>
            <a:r>
              <a:rPr lang="it-IT" dirty="0" smtClean="0">
                <a:solidFill>
                  <a:srgbClr val="524E4E"/>
                </a:solidFill>
                <a:latin typeface="Arial"/>
                <a:ea typeface="Calibri"/>
              </a:rPr>
              <a:t>1984 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OBIETTIVI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>
              <a:buFontTx/>
              <a:buChar char="-"/>
            </a:pPr>
            <a:r>
              <a:rPr lang="it-IT" dirty="0">
                <a:solidFill>
                  <a:srgbClr val="524E4E"/>
                </a:solidFill>
                <a:latin typeface="Arial"/>
                <a:ea typeface="Calibri"/>
              </a:rPr>
              <a:t>incentivare e migliorare la vita delle persone con autismo e </a:t>
            </a:r>
            <a:r>
              <a:rPr lang="it-IT" dirty="0" smtClean="0">
                <a:solidFill>
                  <a:srgbClr val="524E4E"/>
                </a:solidFill>
                <a:latin typeface="Arial"/>
                <a:ea typeface="Calibri"/>
              </a:rPr>
              <a:t>delle </a:t>
            </a:r>
            <a:r>
              <a:rPr lang="it-IT" dirty="0">
                <a:solidFill>
                  <a:srgbClr val="524E4E"/>
                </a:solidFill>
                <a:latin typeface="Arial"/>
                <a:ea typeface="Calibri"/>
              </a:rPr>
              <a:t>loro famiglie </a:t>
            </a:r>
          </a:p>
          <a:p>
            <a:pPr lvl="0">
              <a:buFontTx/>
              <a:buChar char="-"/>
            </a:pPr>
            <a:r>
              <a:rPr lang="it-IT" dirty="0">
                <a:solidFill>
                  <a:srgbClr val="524E4E"/>
                </a:solidFill>
                <a:latin typeface="Arial"/>
                <a:ea typeface="Calibri"/>
              </a:rPr>
              <a:t>sviluppare e </a:t>
            </a:r>
            <a:r>
              <a:rPr lang="it-IT" dirty="0" smtClean="0">
                <a:solidFill>
                  <a:srgbClr val="524E4E"/>
                </a:solidFill>
                <a:latin typeface="Arial"/>
                <a:ea typeface="Calibri"/>
              </a:rPr>
              <a:t>ottimizzare i servizi </a:t>
            </a:r>
            <a:r>
              <a:rPr lang="it-IT" dirty="0">
                <a:solidFill>
                  <a:srgbClr val="524E4E"/>
                </a:solidFill>
                <a:latin typeface="Arial"/>
                <a:ea typeface="Calibri"/>
              </a:rPr>
              <a:t>per </a:t>
            </a:r>
            <a:r>
              <a:rPr lang="it-IT" dirty="0" smtClean="0">
                <a:solidFill>
                  <a:srgbClr val="524E4E"/>
                </a:solidFill>
                <a:latin typeface="Arial"/>
                <a:ea typeface="Calibri"/>
              </a:rPr>
              <a:t>soddisfare </a:t>
            </a:r>
            <a:r>
              <a:rPr lang="it-IT" dirty="0">
                <a:solidFill>
                  <a:srgbClr val="524E4E"/>
                </a:solidFill>
                <a:latin typeface="Arial"/>
                <a:ea typeface="Calibri"/>
              </a:rPr>
              <a:t>le specifiche esigenze.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>
                <a:solidFill>
                  <a:srgbClr val="524E4E"/>
                </a:solidFill>
                <a:latin typeface="Arial"/>
                <a:ea typeface="Calibri"/>
              </a:rPr>
              <a:t>I centri e i servizi </a:t>
            </a:r>
            <a:r>
              <a:rPr lang="it-IT" dirty="0" smtClean="0">
                <a:solidFill>
                  <a:srgbClr val="524E4E"/>
                </a:solidFill>
                <a:latin typeface="Arial"/>
                <a:ea typeface="Calibri"/>
              </a:rPr>
              <a:t>forniscono: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 algn="just" fontAlgn="base">
              <a:lnSpc>
                <a:spcPts val="2160"/>
              </a:lnSpc>
              <a:spcAft>
                <a:spcPts val="790"/>
              </a:spcAft>
            </a:pPr>
            <a:r>
              <a:rPr lang="it-IT" dirty="0" smtClean="0">
                <a:solidFill>
                  <a:srgbClr val="524E4E"/>
                </a:solidFill>
                <a:latin typeface="Arial"/>
                <a:ea typeface="Times New Roman"/>
              </a:rPr>
              <a:t>supporto </a:t>
            </a:r>
            <a:r>
              <a:rPr lang="it-IT" dirty="0">
                <a:solidFill>
                  <a:srgbClr val="524E4E"/>
                </a:solidFill>
                <a:latin typeface="Arial"/>
                <a:ea typeface="Times New Roman"/>
              </a:rPr>
              <a:t>familiare, </a:t>
            </a:r>
            <a:r>
              <a:rPr lang="it-IT" dirty="0" smtClean="0">
                <a:solidFill>
                  <a:srgbClr val="524E4E"/>
                </a:solidFill>
                <a:latin typeface="Arial"/>
                <a:ea typeface="Times New Roman"/>
              </a:rPr>
              <a:t> </a:t>
            </a:r>
            <a:r>
              <a:rPr lang="it-IT" dirty="0">
                <a:solidFill>
                  <a:srgbClr val="524E4E"/>
                </a:solidFill>
                <a:latin typeface="Arial"/>
                <a:ea typeface="Times New Roman"/>
              </a:rPr>
              <a:t>valutazione diagnostica e il successivo </a:t>
            </a:r>
            <a:r>
              <a:rPr lang="it-IT" dirty="0" smtClean="0">
                <a:solidFill>
                  <a:srgbClr val="524E4E"/>
                </a:solidFill>
                <a:latin typeface="Arial"/>
                <a:ea typeface="Times New Roman"/>
              </a:rPr>
              <a:t>orientamento.</a:t>
            </a:r>
          </a:p>
          <a:p>
            <a:pPr algn="just" fontAlgn="base">
              <a:lnSpc>
                <a:spcPts val="2160"/>
              </a:lnSpc>
              <a:spcAft>
                <a:spcPts val="790"/>
              </a:spcAft>
            </a:pPr>
            <a:r>
              <a:rPr lang="it-IT" dirty="0" smtClean="0">
                <a:solidFill>
                  <a:srgbClr val="524E4E"/>
                </a:solidFill>
                <a:latin typeface="Arial"/>
                <a:ea typeface="Times New Roman"/>
              </a:rPr>
              <a:t>istruzione speciale (collegio </a:t>
            </a:r>
            <a:r>
              <a:rPr lang="it-IT" dirty="0" err="1" smtClean="0">
                <a:solidFill>
                  <a:srgbClr val="524E4E"/>
                </a:solidFill>
                <a:latin typeface="Arial"/>
                <a:ea typeface="Times New Roman"/>
              </a:rPr>
              <a:t>El</a:t>
            </a:r>
            <a:r>
              <a:rPr lang="it-IT" dirty="0" smtClean="0">
                <a:solidFill>
                  <a:srgbClr val="524E4E"/>
                </a:solidFill>
                <a:latin typeface="Arial"/>
                <a:ea typeface="Times New Roman"/>
              </a:rPr>
              <a:t> Alba), </a:t>
            </a:r>
            <a:r>
              <a:rPr lang="it-IT" dirty="0">
                <a:solidFill>
                  <a:srgbClr val="524E4E"/>
                </a:solidFill>
                <a:latin typeface="Arial"/>
                <a:ea typeface="Times New Roman"/>
              </a:rPr>
              <a:t>centri diurni per gli adulti, servizi di </a:t>
            </a:r>
            <a:r>
              <a:rPr lang="it-IT" dirty="0" smtClean="0">
                <a:solidFill>
                  <a:srgbClr val="524E4E"/>
                </a:solidFill>
                <a:latin typeface="Arial"/>
                <a:ea typeface="Times New Roman"/>
              </a:rPr>
              <a:t>alloggio residenziali (</a:t>
            </a:r>
            <a:r>
              <a:rPr lang="it-IT" dirty="0" err="1" smtClean="0">
                <a:solidFill>
                  <a:srgbClr val="524E4E"/>
                </a:solidFill>
                <a:latin typeface="Arial"/>
                <a:ea typeface="Times New Roman"/>
              </a:rPr>
              <a:t>El</a:t>
            </a:r>
            <a:r>
              <a:rPr lang="it-IT" dirty="0" smtClean="0">
                <a:solidFill>
                  <a:srgbClr val="524E4E"/>
                </a:solidFill>
                <a:latin typeface="Arial"/>
                <a:ea typeface="Times New Roman"/>
              </a:rPr>
              <a:t> </a:t>
            </a:r>
            <a:r>
              <a:rPr lang="it-IT" dirty="0" err="1">
                <a:solidFill>
                  <a:srgbClr val="524E4E"/>
                </a:solidFill>
                <a:latin typeface="Arial"/>
                <a:ea typeface="Times New Roman"/>
              </a:rPr>
              <a:t>Cerezo</a:t>
            </a:r>
            <a:r>
              <a:rPr lang="it-IT" dirty="0">
                <a:solidFill>
                  <a:srgbClr val="524E4E"/>
                </a:solidFill>
                <a:latin typeface="Arial"/>
                <a:ea typeface="Times New Roman"/>
              </a:rPr>
              <a:t> </a:t>
            </a:r>
            <a:r>
              <a:rPr lang="it-IT" dirty="0" err="1">
                <a:solidFill>
                  <a:srgbClr val="524E4E"/>
                </a:solidFill>
                <a:latin typeface="Arial"/>
                <a:ea typeface="Times New Roman"/>
              </a:rPr>
              <a:t>El</a:t>
            </a:r>
            <a:r>
              <a:rPr lang="it-IT" dirty="0">
                <a:solidFill>
                  <a:srgbClr val="524E4E"/>
                </a:solidFill>
                <a:latin typeface="Arial"/>
                <a:ea typeface="Times New Roman"/>
              </a:rPr>
              <a:t> </a:t>
            </a:r>
            <a:r>
              <a:rPr lang="it-IT" dirty="0" smtClean="0">
                <a:solidFill>
                  <a:srgbClr val="524E4E"/>
                </a:solidFill>
                <a:latin typeface="Arial"/>
                <a:ea typeface="Times New Roman"/>
              </a:rPr>
              <a:t>Olivo), attività </a:t>
            </a:r>
            <a:r>
              <a:rPr lang="it-IT" dirty="0">
                <a:solidFill>
                  <a:srgbClr val="524E4E"/>
                </a:solidFill>
                <a:latin typeface="Arial"/>
                <a:ea typeface="Times New Roman"/>
              </a:rPr>
              <a:t>ricreative e sportive, programmi di socializzazione, servizi di assistenza personale e sostegno all’occupazione.</a:t>
            </a:r>
            <a:endParaRPr lang="it-IT" dirty="0">
              <a:latin typeface="Times New Roman"/>
              <a:ea typeface="Times New Roman"/>
            </a:endParaRPr>
          </a:p>
          <a:p>
            <a:endParaRPr lang="it-IT" dirty="0"/>
          </a:p>
        </p:txBody>
      </p:sp>
      <p:sp>
        <p:nvSpPr>
          <p:cNvPr id="7" name="Ovale 6">
            <a:hlinkClick r:id="" action="ppaction://hlinkshowjump?jump=previousslide"/>
          </p:cNvPr>
          <p:cNvSpPr/>
          <p:nvPr/>
        </p:nvSpPr>
        <p:spPr>
          <a:xfrm>
            <a:off x="1547664" y="5805264"/>
            <a:ext cx="576064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960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dirty="0" smtClean="0"/>
              <a:t> Sistema Scolastico Spagnolo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algn="just">
              <a:lnSpc>
                <a:spcPct val="200000"/>
              </a:lnSpc>
              <a:spcAft>
                <a:spcPts val="0"/>
              </a:spcAft>
              <a:buAutoNum type="alphaLcParenR"/>
            </a:pPr>
            <a:r>
              <a:rPr lang="es-ES" kern="50" dirty="0" smtClean="0">
                <a:latin typeface="Times New Roman"/>
                <a:ea typeface="DejaVu Sans"/>
                <a:cs typeface="DejaVu Sans"/>
              </a:rPr>
              <a:t>Inclusione nella scuola ordinaria</a:t>
            </a:r>
          </a:p>
          <a:p>
            <a:pPr marL="0" indent="0" algn="just">
              <a:lnSpc>
                <a:spcPct val="200000"/>
              </a:lnSpc>
              <a:spcAft>
                <a:spcPts val="0"/>
              </a:spcAft>
              <a:buNone/>
            </a:pPr>
            <a:r>
              <a:rPr lang="es-ES" kern="50" dirty="0" smtClean="0">
                <a:latin typeface="Times New Roman"/>
                <a:ea typeface="DejaVu Sans"/>
                <a:cs typeface="DejaVu Sans"/>
              </a:rPr>
              <a:t>b</a:t>
            </a:r>
            <a:r>
              <a:rPr lang="es-ES" kern="50" dirty="0">
                <a:latin typeface="Times New Roman"/>
                <a:ea typeface="DejaVu Sans"/>
                <a:cs typeface="DejaVu Sans"/>
              </a:rPr>
              <a:t>) </a:t>
            </a:r>
            <a:r>
              <a:rPr lang="es-ES" kern="50" dirty="0" smtClean="0">
                <a:latin typeface="Times New Roman"/>
                <a:ea typeface="DejaVu Sans"/>
                <a:cs typeface="DejaVu Sans"/>
              </a:rPr>
              <a:t>Aula speciale nella scuola ordinaria</a:t>
            </a:r>
            <a:endParaRPr lang="it-IT" sz="3600" kern="50" dirty="0">
              <a:latin typeface="Liberation Serif"/>
              <a:ea typeface="DejaVu Sans"/>
              <a:cs typeface="DejaVu Sans"/>
            </a:endParaRPr>
          </a:p>
          <a:p>
            <a:pPr marL="0" indent="0" algn="just">
              <a:lnSpc>
                <a:spcPct val="200000"/>
              </a:lnSpc>
              <a:spcAft>
                <a:spcPts val="0"/>
              </a:spcAft>
              <a:buNone/>
            </a:pPr>
            <a:r>
              <a:rPr lang="es-ES" kern="50" dirty="0">
                <a:latin typeface="Times New Roman"/>
                <a:ea typeface="DejaVu Sans"/>
                <a:cs typeface="DejaVu Sans"/>
              </a:rPr>
              <a:t>c) </a:t>
            </a:r>
            <a:r>
              <a:rPr lang="es-ES" kern="50" dirty="0" smtClean="0">
                <a:latin typeface="Times New Roman"/>
                <a:ea typeface="DejaVu Sans"/>
                <a:cs typeface="DejaVu Sans"/>
              </a:rPr>
              <a:t>Centro specializzato per l’educazione speciale</a:t>
            </a:r>
          </a:p>
          <a:p>
            <a:pPr marL="0" indent="0" algn="just">
              <a:lnSpc>
                <a:spcPct val="200000"/>
              </a:lnSpc>
              <a:spcAft>
                <a:spcPts val="0"/>
              </a:spcAft>
              <a:buNone/>
            </a:pPr>
            <a:r>
              <a:rPr lang="es-ES" kern="50" dirty="0" smtClean="0">
                <a:latin typeface="Times New Roman"/>
                <a:ea typeface="DejaVu Sans"/>
                <a:cs typeface="DejaVu Sans"/>
              </a:rPr>
              <a:t>d</a:t>
            </a:r>
            <a:r>
              <a:rPr lang="es-ES" kern="50" dirty="0">
                <a:latin typeface="Times New Roman"/>
                <a:ea typeface="DejaVu Sans"/>
                <a:cs typeface="DejaVu Sans"/>
              </a:rPr>
              <a:t>) </a:t>
            </a:r>
            <a:r>
              <a:rPr lang="es-ES" kern="50" dirty="0" smtClean="0">
                <a:latin typeface="Times New Roman"/>
                <a:ea typeface="DejaVu Sans"/>
                <a:cs typeface="DejaVu Sans"/>
              </a:rPr>
              <a:t>Scolarizzazione mista: </a:t>
            </a:r>
            <a:r>
              <a:rPr lang="es-ES" kern="50" dirty="0">
                <a:solidFill>
                  <a:prstClr val="black"/>
                </a:solidFill>
                <a:latin typeface="Times New Roman"/>
                <a:ea typeface="DejaVu Sans"/>
                <a:cs typeface="DejaVu Sans"/>
              </a:rPr>
              <a:t>Centro specializzato </a:t>
            </a:r>
            <a:r>
              <a:rPr lang="es-ES" kern="50" dirty="0" smtClean="0">
                <a:solidFill>
                  <a:prstClr val="black"/>
                </a:solidFill>
                <a:latin typeface="Times New Roman"/>
                <a:ea typeface="DejaVu Sans"/>
                <a:cs typeface="DejaVu Sans"/>
              </a:rPr>
              <a:t>e scuola ordinaria</a:t>
            </a:r>
            <a:r>
              <a:rPr lang="es-ES" kern="50" dirty="0" smtClean="0">
                <a:latin typeface="Times New Roman"/>
                <a:ea typeface="DejaVu Sans"/>
                <a:cs typeface="DejaVu Sans"/>
              </a:rPr>
              <a:t>.</a:t>
            </a:r>
            <a:endParaRPr lang="it-IT" sz="3600" kern="50" dirty="0">
              <a:latin typeface="Liberation Serif"/>
              <a:ea typeface="DejaVu Sans"/>
              <a:cs typeface="DejaVu Sans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932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Scuola ordinaria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algn="just">
              <a:buAutoNum type="arabicPeriod"/>
            </a:pPr>
            <a:r>
              <a:rPr lang="it-IT" dirty="0" smtClean="0">
                <a:solidFill>
                  <a:srgbClr val="FF0000"/>
                </a:solidFill>
              </a:rPr>
              <a:t>AULA ORDINARIA </a:t>
            </a:r>
            <a:r>
              <a:rPr lang="it-IT" dirty="0" smtClean="0"/>
              <a:t>(Infanzia e Primaria) frequentata dalla gran parte dei bambini ASD</a:t>
            </a:r>
          </a:p>
          <a:p>
            <a:pPr marL="514350" indent="-514350" algn="just">
              <a:buAutoNum type="arabicPeriod"/>
            </a:pPr>
            <a:r>
              <a:rPr lang="it-IT" dirty="0" smtClean="0">
                <a:solidFill>
                  <a:srgbClr val="FF0000"/>
                </a:solidFill>
              </a:rPr>
              <a:t>AULA EDUCAZIONE SPECIALE </a:t>
            </a:r>
            <a:r>
              <a:rPr lang="it-IT" dirty="0" smtClean="0"/>
              <a:t>(all’interno della scuola ordinaria) sostenuta dall’Associazione e dagli operatori specializzati del Centro, viene definita </a:t>
            </a:r>
            <a:r>
              <a:rPr lang="it-IT" dirty="0" smtClean="0">
                <a:solidFill>
                  <a:srgbClr val="FF0000"/>
                </a:solidFill>
              </a:rPr>
              <a:t>AULA STABILE</a:t>
            </a:r>
            <a:r>
              <a:rPr lang="it-IT" dirty="0" smtClean="0"/>
              <a:t> (non esiste una normativa specifica per questo tipo di inclusione educativa).</a:t>
            </a:r>
          </a:p>
          <a:p>
            <a:pPr marL="514350" indent="-514350" algn="just">
              <a:buAutoNum type="arabicPeriod"/>
            </a:pPr>
            <a:r>
              <a:rPr lang="it-IT" dirty="0" smtClean="0">
                <a:solidFill>
                  <a:srgbClr val="FF0000"/>
                </a:solidFill>
              </a:rPr>
              <a:t>CENTRO DI INTEGRAZIONE SPECIALIZZATO </a:t>
            </a:r>
            <a:r>
              <a:rPr lang="it-IT" dirty="0" smtClean="0"/>
              <a:t>che offre supporto specifico alle esigenze diversificate e a tutti i contesti di vita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480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 dirty="0">
                <a:solidFill>
                  <a:prstClr val="black"/>
                </a:solidFill>
              </a:rPr>
              <a:t>CENTRO DIURNO</a:t>
            </a:r>
            <a:br>
              <a:rPr lang="it-IT" sz="4000" dirty="0">
                <a:solidFill>
                  <a:prstClr val="black"/>
                </a:solidFill>
              </a:rPr>
            </a:br>
            <a:r>
              <a:rPr lang="it-IT" sz="4000" dirty="0">
                <a:solidFill>
                  <a:prstClr val="black"/>
                </a:solidFill>
              </a:rPr>
              <a:t>Per adulti 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Programmi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/>
            <a:r>
              <a:rPr lang="it-IT" sz="2000" dirty="0">
                <a:solidFill>
                  <a:prstClr val="black"/>
                </a:solidFill>
              </a:rPr>
              <a:t>Programma di comunicazione, autonomia personale e abilità sociali</a:t>
            </a:r>
          </a:p>
          <a:p>
            <a:pPr lvl="0"/>
            <a:r>
              <a:rPr lang="it-IT" sz="2000" dirty="0">
                <a:solidFill>
                  <a:prstClr val="black"/>
                </a:solidFill>
              </a:rPr>
              <a:t>Programma di </a:t>
            </a:r>
            <a:r>
              <a:rPr lang="it-IT" sz="2000" dirty="0" smtClean="0">
                <a:solidFill>
                  <a:prstClr val="black"/>
                </a:solidFill>
              </a:rPr>
              <a:t>inserimento lavorativo con supporto in azienda</a:t>
            </a:r>
          </a:p>
          <a:p>
            <a:pPr lvl="0"/>
            <a:r>
              <a:rPr lang="it-IT" sz="2000" dirty="0" smtClean="0">
                <a:solidFill>
                  <a:prstClr val="black"/>
                </a:solidFill>
              </a:rPr>
              <a:t>Formazione professionale presso istituti d’arte</a:t>
            </a:r>
          </a:p>
          <a:p>
            <a:pPr lvl="0"/>
            <a:r>
              <a:rPr lang="it-IT" sz="2000" dirty="0" smtClean="0">
                <a:solidFill>
                  <a:prstClr val="black"/>
                </a:solidFill>
              </a:rPr>
              <a:t>Programmi sportivi</a:t>
            </a:r>
          </a:p>
          <a:p>
            <a:pPr lvl="0"/>
            <a:r>
              <a:rPr lang="it-IT" sz="2000" dirty="0" smtClean="0">
                <a:solidFill>
                  <a:prstClr val="black"/>
                </a:solidFill>
              </a:rPr>
              <a:t>Programmi di sensibilizzazione alle visite mediche</a:t>
            </a:r>
          </a:p>
          <a:p>
            <a:pPr lvl="0"/>
            <a:endParaRPr lang="it-IT" sz="2000" dirty="0" smtClean="0">
              <a:solidFill>
                <a:prstClr val="black"/>
              </a:solidFill>
            </a:endParaRPr>
          </a:p>
          <a:p>
            <a:pPr lvl="0"/>
            <a:endParaRPr lang="it-IT" sz="2000" dirty="0">
              <a:solidFill>
                <a:prstClr val="black"/>
              </a:solidFill>
            </a:endParaRPr>
          </a:p>
          <a:p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smtClean="0"/>
              <a:t>Organizzazione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 smtClean="0"/>
              <a:t>Taller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C00000"/>
                </a:solidFill>
              </a:rPr>
              <a:t>Iniziazione attività </a:t>
            </a:r>
            <a:r>
              <a:rPr lang="it-IT" dirty="0" smtClean="0"/>
              <a:t>(richiede maggiore monitoraggio e valutazioni);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C00000"/>
                </a:solidFill>
              </a:rPr>
              <a:t>Accompagnamento al lavoro</a:t>
            </a:r>
            <a:r>
              <a:rPr lang="it-IT" dirty="0" smtClean="0"/>
              <a:t> (acquisizione dei processi essenziali delle attività lavorative all’esterno)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C00000"/>
                </a:solidFill>
              </a:rPr>
              <a:t>Pittura, lavorazione del cuoio, giardinaggio e di comunicazione.</a:t>
            </a:r>
            <a:endParaRPr lang="it-IT" dirty="0">
              <a:solidFill>
                <a:srgbClr val="C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15285"/>
            <a:ext cx="15113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926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Residenze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Tipologie</a:t>
            </a:r>
          </a:p>
          <a:p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err="1">
                <a:solidFill>
                  <a:srgbClr val="0859C2"/>
                </a:solidFill>
                <a:latin typeface="Cambria"/>
              </a:rPr>
              <a:t>Vivienda</a:t>
            </a:r>
            <a:r>
              <a:rPr lang="it-IT" dirty="0">
                <a:solidFill>
                  <a:srgbClr val="0859C2"/>
                </a:solidFill>
                <a:latin typeface="Cambria"/>
              </a:rPr>
              <a:t> “La casa del Olivo</a:t>
            </a:r>
            <a:r>
              <a:rPr lang="it-IT" dirty="0" smtClean="0">
                <a:solidFill>
                  <a:srgbClr val="0859C2"/>
                </a:solidFill>
                <a:latin typeface="Cambria"/>
              </a:rPr>
              <a:t>”</a:t>
            </a:r>
          </a:p>
          <a:p>
            <a:r>
              <a:rPr lang="it-IT" dirty="0" err="1">
                <a:solidFill>
                  <a:srgbClr val="0859C2"/>
                </a:solidFill>
                <a:latin typeface="Cambria"/>
              </a:rPr>
              <a:t>Vivienda</a:t>
            </a:r>
            <a:r>
              <a:rPr lang="it-IT" dirty="0">
                <a:solidFill>
                  <a:srgbClr val="0859C2"/>
                </a:solidFill>
                <a:latin typeface="Cambria"/>
              </a:rPr>
              <a:t> “La Casa del </a:t>
            </a:r>
            <a:r>
              <a:rPr lang="it-IT" dirty="0" err="1">
                <a:solidFill>
                  <a:srgbClr val="0859C2"/>
                </a:solidFill>
                <a:latin typeface="Cambria"/>
              </a:rPr>
              <a:t>Cerezo</a:t>
            </a:r>
            <a:r>
              <a:rPr lang="it-IT" dirty="0">
                <a:solidFill>
                  <a:srgbClr val="0859C2"/>
                </a:solidFill>
                <a:latin typeface="Cambria"/>
              </a:rPr>
              <a:t>”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smtClean="0"/>
              <a:t>Programmi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it-IT" dirty="0" smtClean="0"/>
              <a:t>Autonomia personale</a:t>
            </a:r>
          </a:p>
          <a:p>
            <a:r>
              <a:rPr lang="it-IT" dirty="0" smtClean="0"/>
              <a:t>Tempo libero</a:t>
            </a:r>
          </a:p>
          <a:p>
            <a:r>
              <a:rPr lang="it-IT" dirty="0" smtClean="0"/>
              <a:t>Abilità sociali</a:t>
            </a:r>
          </a:p>
          <a:p>
            <a:r>
              <a:rPr lang="it-IT" dirty="0" smtClean="0"/>
              <a:t>Attività di vita quotidiana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362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Servizio di attenzione precoce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Incontri di sensibilizzazione precoce (famiglia-centri sanitari-pediatri)</a:t>
            </a:r>
          </a:p>
          <a:p>
            <a:r>
              <a:rPr lang="it-IT" dirty="0" smtClean="0"/>
              <a:t>Scelta dell’Istruzione di cui necessita l’allievo (decisione in accordo con la famiglia)</a:t>
            </a:r>
          </a:p>
          <a:p>
            <a:r>
              <a:rPr lang="it-IT" dirty="0" smtClean="0"/>
              <a:t>Orientamento al Centro Educativo</a:t>
            </a:r>
          </a:p>
          <a:p>
            <a:r>
              <a:rPr lang="it-IT" dirty="0" smtClean="0"/>
              <a:t>Scelta delle risorse umane di supporto al progetto educativo da intraprendere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4562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solidFill>
                  <a:prstClr val="black"/>
                </a:solidFill>
              </a:rPr>
              <a:t>GUIDA degli indicatori di </a:t>
            </a:r>
            <a:r>
              <a:rPr lang="it-IT" dirty="0" smtClean="0">
                <a:solidFill>
                  <a:prstClr val="black"/>
                </a:solidFill>
              </a:rPr>
              <a:t>qualità di vita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2613992"/>
              </p:ext>
            </p:extLst>
          </p:nvPr>
        </p:nvGraphicFramePr>
        <p:xfrm>
          <a:off x="457200" y="1600200"/>
          <a:ext cx="8229600" cy="5162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DIMENSIONI DELLA QUALITÀ DI VITA</a:t>
                      </a:r>
                      <a:r>
                        <a:rPr kumimoji="0" lang="es-E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  <a:p>
                      <a:endParaRPr lang="it-IT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EECE1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s-E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MS PGothic" pitchFamily="34" charset="-128"/>
                          <a:cs typeface="+mn-cs"/>
                        </a:rPr>
                        <a:t>BENESSERE EMOZIONALE</a:t>
                      </a:r>
                      <a:r>
                        <a:rPr kumimoji="0" lang="es-E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MS PGothic" pitchFamily="34" charset="-128"/>
                          <a:cs typeface="+mn-cs"/>
                        </a:rPr>
                        <a:t> </a:t>
                      </a:r>
                    </a:p>
                    <a:p>
                      <a:pPr algn="ctr"/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EECE1"/>
                        </a:buClr>
                        <a:buSzPct val="75000"/>
                        <a:buFont typeface="Wingdings" pitchFamily="79" charset="2"/>
                        <a:buNone/>
                        <a:tabLst/>
                        <a:defRPr/>
                      </a:pPr>
                      <a:r>
                        <a:rPr kumimoji="0" lang="es-E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itchFamily="79" charset="0"/>
                          <a:ea typeface="ＭＳ Ｐゴシック" pitchFamily="79" charset="-128"/>
                          <a:cs typeface="+mn-cs"/>
                        </a:rPr>
                        <a:t>RELAZIONI INTERPERSONALI</a:t>
                      </a:r>
                      <a:r>
                        <a:rPr kumimoji="0" lang="es-E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itchFamily="79" charset="0"/>
                          <a:ea typeface="ＭＳ Ｐゴシック" pitchFamily="79" charset="-128"/>
                          <a:cs typeface="+mn-cs"/>
                        </a:rPr>
                        <a:t>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EECE1"/>
                        </a:buClr>
                        <a:buSzPct val="75000"/>
                        <a:buFont typeface="Wingdings" pitchFamily="79" charset="2"/>
                        <a:buNone/>
                        <a:tabLst/>
                        <a:defRPr/>
                      </a:pPr>
                      <a:r>
                        <a:rPr kumimoji="0" lang="es-E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itchFamily="79" charset="0"/>
                          <a:ea typeface="ＭＳ Ｐゴシック" pitchFamily="79" charset="-128"/>
                          <a:cs typeface="+mn-cs"/>
                        </a:rPr>
                        <a:t>BENESSERE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EECE1"/>
                        </a:buClr>
                        <a:buSzPct val="75000"/>
                        <a:buFont typeface="Wingdings" pitchFamily="79" charset="2"/>
                        <a:buNone/>
                        <a:tabLst/>
                        <a:defRPr/>
                      </a:pPr>
                      <a:r>
                        <a:rPr kumimoji="0" lang="es-E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itchFamily="79" charset="0"/>
                          <a:ea typeface="ＭＳ Ｐゴシック" pitchFamily="79" charset="-128"/>
                          <a:cs typeface="+mn-cs"/>
                        </a:rPr>
                        <a:t>MATERIALE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EECE1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s-E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MS PGothic" pitchFamily="34" charset="-128"/>
                          <a:cs typeface="+mn-cs"/>
                        </a:rPr>
                        <a:t>SVILUPPO PERSONALE</a:t>
                      </a:r>
                      <a:r>
                        <a:rPr kumimoji="0" lang="es-E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MS PGothic" pitchFamily="34" charset="-128"/>
                          <a:cs typeface="+mn-cs"/>
                        </a:rPr>
                        <a:t> </a:t>
                      </a:r>
                    </a:p>
                    <a:p>
                      <a:pPr algn="ctr"/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EECE1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s-E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MS PGothic" pitchFamily="34" charset="-128"/>
                          <a:cs typeface="+mn-cs"/>
                        </a:rPr>
                        <a:t>BENESSERE FISICO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EECE1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MS PGothic" pitchFamily="34" charset="-128"/>
                          <a:cs typeface="+mn-cs"/>
                        </a:rPr>
                        <a:t>AUTODETERMINAZIONE </a:t>
                      </a:r>
                    </a:p>
                    <a:p>
                      <a:pPr algn="ctr"/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EECE1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s-ES_tradn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MS PGothic" pitchFamily="34" charset="-128"/>
                          <a:cs typeface="+mn-cs"/>
                        </a:rPr>
                        <a:t>INCLUSIONE SOCIALE</a:t>
                      </a:r>
                      <a:endParaRPr kumimoji="0" lang="es-E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itchFamily="34" charset="0"/>
                        <a:ea typeface="MS PGothic" pitchFamily="34" charset="-128"/>
                        <a:cs typeface="+mn-cs"/>
                      </a:endParaRPr>
                    </a:p>
                    <a:p>
                      <a:pPr algn="ctr"/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EECE1"/>
                        </a:buClr>
                        <a:buSzPct val="75000"/>
                        <a:buFont typeface="Wingdings" pitchFamily="79" charset="2"/>
                        <a:buNone/>
                        <a:tabLst/>
                        <a:defRPr/>
                      </a:pPr>
                      <a:r>
                        <a:rPr kumimoji="0" lang="es-E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itchFamily="79" charset="0"/>
                          <a:ea typeface="ＭＳ Ｐゴシック" pitchFamily="79" charset="-128"/>
                          <a:cs typeface="+mn-cs"/>
                        </a:rPr>
                        <a:t>DIRITTI </a:t>
                      </a:r>
                    </a:p>
                    <a:p>
                      <a:pPr algn="ctr"/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14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1970</TotalTime>
  <Words>735</Words>
  <Application>Microsoft Office PowerPoint</Application>
  <PresentationFormat>Presentazione su schermo (4:3)</PresentationFormat>
  <Paragraphs>117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Tema di Office</vt:lpstr>
      <vt:lpstr>“Disturbo dello Spettro Autistico:  dalla conoscenza teorica alla pratica educativa»</vt:lpstr>
      <vt:lpstr>Modelli inclusivi a confronto</vt:lpstr>
      <vt:lpstr>Associazione Autismo Burgos 1984 </vt:lpstr>
      <vt:lpstr> Sistema Scolastico Spagnolo</vt:lpstr>
      <vt:lpstr>Scuola ordinaria</vt:lpstr>
      <vt:lpstr>CENTRO DIURNO Per adulti </vt:lpstr>
      <vt:lpstr>Residenze </vt:lpstr>
      <vt:lpstr>Servizio di attenzione precoce</vt:lpstr>
      <vt:lpstr>GUIDA degli indicatori di qualità di vita</vt:lpstr>
      <vt:lpstr>“Index per l’inclusione” (Booth e Ainscow, 2008)</vt:lpstr>
      <vt:lpstr>L’Index per l’inclusione Booth e Ainscow (2008)</vt:lpstr>
      <vt:lpstr>Le tre dimensioni dell’Index </vt:lpstr>
      <vt:lpstr>La Scala di Valutazione dei Processi Inclusivi  Lucio Cottinia, Daniele Fedeli, Annalisa Morgantic, Stefano Pascolettid, Alessia Signorellie, Francesca Zanonf, Davide Zolettog (2016)</vt:lpstr>
      <vt:lpstr>Dati del campione</vt:lpstr>
      <vt:lpstr>Risultati parziali</vt:lpstr>
      <vt:lpstr>RIFLESSIONI FINALI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PREMIO NAZIONALE PADULA X EDIZIONE</dc:title>
  <dc:creator>Utente</dc:creator>
  <cp:lastModifiedBy>Utente</cp:lastModifiedBy>
  <cp:revision>83</cp:revision>
  <dcterms:created xsi:type="dcterms:W3CDTF">2017-11-26T16:08:20Z</dcterms:created>
  <dcterms:modified xsi:type="dcterms:W3CDTF">2018-12-13T23:35:30Z</dcterms:modified>
</cp:coreProperties>
</file>